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emf" ContentType="image/x-emf"/>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embeddings/oleObject1.bin" ContentType="application/vnd.openxmlformats-officedocument.oleObject"/>
  <Override PartName="/ppt/embeddings/oleObject2.bin" ContentType="application/vnd.openxmlformats-officedocument.oleObject"/>
  <Override PartName="/ppt/embeddings/oleObject3.bin" ContentType="application/vnd.openxmlformats-officedocument.oleObject"/>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embeddings/oleObject4.bin" ContentType="application/vnd.openxmlformats-officedocument.oleObject"/>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86" r:id="rId3"/>
  </p:sldMasterIdLst>
  <p:notesMasterIdLst>
    <p:notesMasterId r:id="rId64"/>
  </p:notesMasterIdLst>
  <p:sldIdLst>
    <p:sldId id="256" r:id="rId4"/>
    <p:sldId id="473" r:id="rId5"/>
    <p:sldId id="468" r:id="rId6"/>
    <p:sldId id="607" r:id="rId7"/>
    <p:sldId id="536" r:id="rId8"/>
    <p:sldId id="474" r:id="rId9"/>
    <p:sldId id="471" r:id="rId10"/>
    <p:sldId id="547" r:id="rId11"/>
    <p:sldId id="574" r:id="rId12"/>
    <p:sldId id="575" r:id="rId13"/>
    <p:sldId id="548" r:id="rId14"/>
    <p:sldId id="529" r:id="rId15"/>
    <p:sldId id="393" r:id="rId16"/>
    <p:sldId id="394" r:id="rId17"/>
    <p:sldId id="467" r:id="rId18"/>
    <p:sldId id="395" r:id="rId19"/>
    <p:sldId id="397" r:id="rId20"/>
    <p:sldId id="522" r:id="rId21"/>
    <p:sldId id="399" r:id="rId22"/>
    <p:sldId id="475" r:id="rId23"/>
    <p:sldId id="531" r:id="rId24"/>
    <p:sldId id="407" r:id="rId25"/>
    <p:sldId id="409" r:id="rId26"/>
    <p:sldId id="413" r:id="rId27"/>
    <p:sldId id="578" r:id="rId28"/>
    <p:sldId id="412" r:id="rId29"/>
    <p:sldId id="410" r:id="rId30"/>
    <p:sldId id="411" r:id="rId31"/>
    <p:sldId id="465" r:id="rId32"/>
    <p:sldId id="532" r:id="rId33"/>
    <p:sldId id="418" r:id="rId34"/>
    <p:sldId id="370" r:id="rId35"/>
    <p:sldId id="533" r:id="rId36"/>
    <p:sldId id="534" r:id="rId37"/>
    <p:sldId id="371" r:id="rId38"/>
    <p:sldId id="372" r:id="rId39"/>
    <p:sldId id="375" r:id="rId40"/>
    <p:sldId id="540" r:id="rId41"/>
    <p:sldId id="541" r:id="rId42"/>
    <p:sldId id="537" r:id="rId43"/>
    <p:sldId id="480" r:id="rId44"/>
    <p:sldId id="507" r:id="rId45"/>
    <p:sldId id="505" r:id="rId46"/>
    <p:sldId id="546" r:id="rId47"/>
    <p:sldId id="502" r:id="rId48"/>
    <p:sldId id="503" r:id="rId49"/>
    <p:sldId id="504" r:id="rId50"/>
    <p:sldId id="483" r:id="rId51"/>
    <p:sldId id="481" r:id="rId52"/>
    <p:sldId id="484" r:id="rId53"/>
    <p:sldId id="514" r:id="rId54"/>
    <p:sldId id="581" r:id="rId55"/>
    <p:sldId id="521" r:id="rId56"/>
    <p:sldId id="519" r:id="rId57"/>
    <p:sldId id="512" r:id="rId58"/>
    <p:sldId id="584" r:id="rId59"/>
    <p:sldId id="543" r:id="rId60"/>
    <p:sldId id="571" r:id="rId61"/>
    <p:sldId id="586" r:id="rId62"/>
    <p:sldId id="509" r:id="rId63"/>
  </p:sldIdLst>
  <p:sldSz cx="9144000" cy="6858000" type="screen4x3"/>
  <p:notesSz cx="6858000" cy="9144000"/>
  <p:defaultTextStyle>
    <a:defPPr>
      <a:defRPr lang="es-CL"/>
    </a:defPPr>
    <a:lvl1pPr algn="l" rtl="0" fontAlgn="base">
      <a:spcBef>
        <a:spcPct val="0"/>
      </a:spcBef>
      <a:spcAft>
        <a:spcPct val="0"/>
      </a:spcAft>
      <a:defRPr b="1" kern="1200">
        <a:solidFill>
          <a:schemeClr val="tx1"/>
        </a:solidFill>
        <a:latin typeface="Arial" pitchFamily="34" charset="0"/>
        <a:ea typeface="+mn-ea"/>
        <a:cs typeface="Arial" pitchFamily="34" charset="0"/>
      </a:defRPr>
    </a:lvl1pPr>
    <a:lvl2pPr marL="457200" algn="l" rtl="0" fontAlgn="base">
      <a:spcBef>
        <a:spcPct val="0"/>
      </a:spcBef>
      <a:spcAft>
        <a:spcPct val="0"/>
      </a:spcAft>
      <a:defRPr b="1" kern="1200">
        <a:solidFill>
          <a:schemeClr val="tx1"/>
        </a:solidFill>
        <a:latin typeface="Arial" pitchFamily="34" charset="0"/>
        <a:ea typeface="+mn-ea"/>
        <a:cs typeface="Arial" pitchFamily="34" charset="0"/>
      </a:defRPr>
    </a:lvl2pPr>
    <a:lvl3pPr marL="914400" algn="l" rtl="0" fontAlgn="base">
      <a:spcBef>
        <a:spcPct val="0"/>
      </a:spcBef>
      <a:spcAft>
        <a:spcPct val="0"/>
      </a:spcAft>
      <a:defRPr b="1"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b="1"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b="1" kern="1200">
        <a:solidFill>
          <a:schemeClr val="tx1"/>
        </a:solidFill>
        <a:latin typeface="Arial" pitchFamily="34" charset="0"/>
        <a:ea typeface="+mn-ea"/>
        <a:cs typeface="Arial" pitchFamily="34" charset="0"/>
      </a:defRPr>
    </a:lvl5pPr>
    <a:lvl6pPr marL="2286000" algn="l" defTabSz="914400" rtl="0" eaLnBrk="1" latinLnBrk="0" hangingPunct="1">
      <a:defRPr b="1" kern="1200">
        <a:solidFill>
          <a:schemeClr val="tx1"/>
        </a:solidFill>
        <a:latin typeface="Arial" pitchFamily="34" charset="0"/>
        <a:ea typeface="+mn-ea"/>
        <a:cs typeface="Arial" pitchFamily="34" charset="0"/>
      </a:defRPr>
    </a:lvl6pPr>
    <a:lvl7pPr marL="2743200" algn="l" defTabSz="914400" rtl="0" eaLnBrk="1" latinLnBrk="0" hangingPunct="1">
      <a:defRPr b="1" kern="1200">
        <a:solidFill>
          <a:schemeClr val="tx1"/>
        </a:solidFill>
        <a:latin typeface="Arial" pitchFamily="34" charset="0"/>
        <a:ea typeface="+mn-ea"/>
        <a:cs typeface="Arial" pitchFamily="34" charset="0"/>
      </a:defRPr>
    </a:lvl7pPr>
    <a:lvl8pPr marL="3200400" algn="l" defTabSz="914400" rtl="0" eaLnBrk="1" latinLnBrk="0" hangingPunct="1">
      <a:defRPr b="1" kern="1200">
        <a:solidFill>
          <a:schemeClr val="tx1"/>
        </a:solidFill>
        <a:latin typeface="Arial" pitchFamily="34" charset="0"/>
        <a:ea typeface="+mn-ea"/>
        <a:cs typeface="Arial" pitchFamily="34" charset="0"/>
      </a:defRPr>
    </a:lvl8pPr>
    <a:lvl9pPr marL="3657600" algn="l" defTabSz="914400" rtl="0" eaLnBrk="1" latinLnBrk="0" hangingPunct="1">
      <a:defRPr b="1"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CCFF33"/>
    <a:srgbClr val="FFCCCC"/>
    <a:srgbClr val="B5AD7D"/>
    <a:srgbClr val="CCFF99"/>
    <a:srgbClr val="0000FF"/>
    <a:srgbClr val="000000"/>
    <a:srgbClr val="66FF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2283" autoAdjust="0"/>
    <p:restoredTop sz="94660"/>
  </p:normalViewPr>
  <p:slideViewPr>
    <p:cSldViewPr>
      <p:cViewPr>
        <p:scale>
          <a:sx n="78" d="100"/>
          <a:sy n="78" d="100"/>
        </p:scale>
        <p:origin x="-320" y="-80"/>
      </p:cViewPr>
      <p:guideLst>
        <p:guide orient="horz" pos="2160"/>
        <p:guide pos="2880"/>
      </p:guideLst>
    </p:cSldViewPr>
  </p:slideViewPr>
  <p:notesTextViewPr>
    <p:cViewPr>
      <p:scale>
        <a:sx n="100" d="100"/>
        <a:sy n="100" d="100"/>
      </p:scale>
      <p:origin x="0" y="0"/>
    </p:cViewPr>
  </p:notesTextViewPr>
  <p:sorterViewPr>
    <p:cViewPr>
      <p:scale>
        <a:sx n="90" d="100"/>
        <a:sy n="9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63" Type="http://schemas.openxmlformats.org/officeDocument/2006/relationships/slide" Target="slides/slide60.xml"/><Relationship Id="rId64" Type="http://schemas.openxmlformats.org/officeDocument/2006/relationships/notesMaster" Target="notesMasters/notesMaster1.xml"/><Relationship Id="rId65" Type="http://schemas.openxmlformats.org/officeDocument/2006/relationships/printerSettings" Target="printerSettings/printerSettings1.bin"/><Relationship Id="rId66" Type="http://schemas.openxmlformats.org/officeDocument/2006/relationships/presProps" Target="presProps.xml"/><Relationship Id="rId67" Type="http://schemas.openxmlformats.org/officeDocument/2006/relationships/viewProps" Target="viewProps.xml"/><Relationship Id="rId68" Type="http://schemas.openxmlformats.org/officeDocument/2006/relationships/theme" Target="theme/theme1.xml"/><Relationship Id="rId69" Type="http://schemas.openxmlformats.org/officeDocument/2006/relationships/tableStyles" Target="tableStyles.xml"/><Relationship Id="rId50" Type="http://schemas.openxmlformats.org/officeDocument/2006/relationships/slide" Target="slides/slide47.xml"/><Relationship Id="rId51" Type="http://schemas.openxmlformats.org/officeDocument/2006/relationships/slide" Target="slides/slide48.xml"/><Relationship Id="rId52" Type="http://schemas.openxmlformats.org/officeDocument/2006/relationships/slide" Target="slides/slide49.xml"/><Relationship Id="rId53" Type="http://schemas.openxmlformats.org/officeDocument/2006/relationships/slide" Target="slides/slide50.xml"/><Relationship Id="rId54" Type="http://schemas.openxmlformats.org/officeDocument/2006/relationships/slide" Target="slides/slide51.xml"/><Relationship Id="rId55" Type="http://schemas.openxmlformats.org/officeDocument/2006/relationships/slide" Target="slides/slide52.xml"/><Relationship Id="rId56" Type="http://schemas.openxmlformats.org/officeDocument/2006/relationships/slide" Target="slides/slide53.xml"/><Relationship Id="rId57" Type="http://schemas.openxmlformats.org/officeDocument/2006/relationships/slide" Target="slides/slide54.xml"/><Relationship Id="rId58" Type="http://schemas.openxmlformats.org/officeDocument/2006/relationships/slide" Target="slides/slide55.xml"/><Relationship Id="rId59" Type="http://schemas.openxmlformats.org/officeDocument/2006/relationships/slide" Target="slides/slide56.xml"/><Relationship Id="rId40" Type="http://schemas.openxmlformats.org/officeDocument/2006/relationships/slide" Target="slides/slide37.xml"/><Relationship Id="rId41" Type="http://schemas.openxmlformats.org/officeDocument/2006/relationships/slide" Target="slides/slide38.xml"/><Relationship Id="rId42" Type="http://schemas.openxmlformats.org/officeDocument/2006/relationships/slide" Target="slides/slide39.xml"/><Relationship Id="rId43" Type="http://schemas.openxmlformats.org/officeDocument/2006/relationships/slide" Target="slides/slide40.xml"/><Relationship Id="rId44" Type="http://schemas.openxmlformats.org/officeDocument/2006/relationships/slide" Target="slides/slide41.xml"/><Relationship Id="rId45" Type="http://schemas.openxmlformats.org/officeDocument/2006/relationships/slide" Target="slides/slide42.xml"/><Relationship Id="rId46" Type="http://schemas.openxmlformats.org/officeDocument/2006/relationships/slide" Target="slides/slide43.xml"/><Relationship Id="rId47" Type="http://schemas.openxmlformats.org/officeDocument/2006/relationships/slide" Target="slides/slide44.xml"/><Relationship Id="rId48" Type="http://schemas.openxmlformats.org/officeDocument/2006/relationships/slide" Target="slides/slide45.xml"/><Relationship Id="rId49" Type="http://schemas.openxmlformats.org/officeDocument/2006/relationships/slide" Target="slides/slide46.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30" Type="http://schemas.openxmlformats.org/officeDocument/2006/relationships/slide" Target="slides/slide27.xml"/><Relationship Id="rId31" Type="http://schemas.openxmlformats.org/officeDocument/2006/relationships/slide" Target="slides/slide28.xml"/><Relationship Id="rId32" Type="http://schemas.openxmlformats.org/officeDocument/2006/relationships/slide" Target="slides/slide29.xml"/><Relationship Id="rId33" Type="http://schemas.openxmlformats.org/officeDocument/2006/relationships/slide" Target="slides/slide30.xml"/><Relationship Id="rId34" Type="http://schemas.openxmlformats.org/officeDocument/2006/relationships/slide" Target="slides/slide31.xml"/><Relationship Id="rId35" Type="http://schemas.openxmlformats.org/officeDocument/2006/relationships/slide" Target="slides/slide32.xml"/><Relationship Id="rId36" Type="http://schemas.openxmlformats.org/officeDocument/2006/relationships/slide" Target="slides/slide33.xml"/><Relationship Id="rId37" Type="http://schemas.openxmlformats.org/officeDocument/2006/relationships/slide" Target="slides/slide34.xml"/><Relationship Id="rId38" Type="http://schemas.openxmlformats.org/officeDocument/2006/relationships/slide" Target="slides/slide35.xml"/><Relationship Id="rId39" Type="http://schemas.openxmlformats.org/officeDocument/2006/relationships/slide" Target="slides/slide36.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slide" Target="slides/slide25.xml"/><Relationship Id="rId29" Type="http://schemas.openxmlformats.org/officeDocument/2006/relationships/slide" Target="slides/slide26.xml"/><Relationship Id="rId60" Type="http://schemas.openxmlformats.org/officeDocument/2006/relationships/slide" Target="slides/slide57.xml"/><Relationship Id="rId61" Type="http://schemas.openxmlformats.org/officeDocument/2006/relationships/slide" Target="slides/slide58.xml"/><Relationship Id="rId62" Type="http://schemas.openxmlformats.org/officeDocument/2006/relationships/slide" Target="slides/slide59.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png"/><Relationship Id="rId2" Type="http://schemas.openxmlformats.org/officeDocument/2006/relationships/image" Target="../media/image17.png"/><Relationship Id="rId3" Type="http://schemas.openxmlformats.org/officeDocument/2006/relationships/image" Target="../media/image18.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7.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b="0">
                <a:latin typeface="Arial" charset="0"/>
                <a:cs typeface="Arial" charset="0"/>
              </a:defRPr>
            </a:lvl1pPr>
          </a:lstStyle>
          <a:p>
            <a:pPr>
              <a:defRPr/>
            </a:pPr>
            <a:endParaRPr lang="es-CL"/>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b="0">
                <a:latin typeface="Arial" charset="0"/>
                <a:cs typeface="Arial" charset="0"/>
              </a:defRPr>
            </a:lvl1pPr>
          </a:lstStyle>
          <a:p>
            <a:pPr>
              <a:defRPr/>
            </a:pPr>
            <a:fld id="{72B0CADD-EADE-426B-A50F-230CFA41650F}" type="datetimeFigureOut">
              <a:rPr lang="es-CL"/>
              <a:pPr>
                <a:defRPr/>
              </a:pPr>
              <a:t>11/27/14</a:t>
            </a:fld>
            <a:endParaRPr lang="es-CL"/>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s-CL" noProof="0" smtClean="0"/>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noProof="0" smtClean="0"/>
              <a:t>Haga clic para modificar el estilo de texto del patrón</a:t>
            </a:r>
          </a:p>
          <a:p>
            <a:pPr lvl="1"/>
            <a:r>
              <a:rPr lang="es-ES" noProof="0" smtClean="0"/>
              <a:t>Segundo nivel</a:t>
            </a:r>
          </a:p>
          <a:p>
            <a:pPr lvl="2"/>
            <a:r>
              <a:rPr lang="es-ES" noProof="0" smtClean="0"/>
              <a:t>Tercer nivel</a:t>
            </a:r>
          </a:p>
          <a:p>
            <a:pPr lvl="3"/>
            <a:r>
              <a:rPr lang="es-ES" noProof="0" smtClean="0"/>
              <a:t>Cuarto nivel</a:t>
            </a:r>
          </a:p>
          <a:p>
            <a:pPr lvl="4"/>
            <a:r>
              <a:rPr lang="es-ES" noProof="0" smtClean="0"/>
              <a:t>Quinto nivel</a:t>
            </a:r>
            <a:endParaRPr lang="es-CL" noProof="0" smtClean="0"/>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b="0">
                <a:latin typeface="Arial" charset="0"/>
                <a:cs typeface="Arial" charset="0"/>
              </a:defRPr>
            </a:lvl1pPr>
          </a:lstStyle>
          <a:p>
            <a:pPr>
              <a:defRPr/>
            </a:pPr>
            <a:endParaRPr lang="es-CL"/>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a:latin typeface="Arial" charset="0"/>
                <a:cs typeface="Arial" charset="0"/>
              </a:defRPr>
            </a:lvl1pPr>
          </a:lstStyle>
          <a:p>
            <a:pPr>
              <a:defRPr/>
            </a:pPr>
            <a:fld id="{C74B1621-C523-434C-90EC-16A6DED81F97}" type="slidenum">
              <a:rPr lang="es-CL"/>
              <a:pPr>
                <a:defRPr/>
              </a:pPr>
              <a:t>‹Nr.›</a:t>
            </a:fld>
            <a:endParaRPr lang="es-CL"/>
          </a:p>
        </p:txBody>
      </p:sp>
    </p:spTree>
    <p:extLst>
      <p:ext uri="{BB962C8B-B14F-4D97-AF65-F5344CB8AC3E}">
        <p14:creationId xmlns:p14="http://schemas.microsoft.com/office/powerpoint/2010/main" val="42062816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2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b="1" smtClean="0">
              <a:solidFill>
                <a:srgbClr val="C00000"/>
              </a:solidFill>
            </a:endParaRPr>
          </a:p>
        </p:txBody>
      </p:sp>
      <p:sp>
        <p:nvSpPr>
          <p:cNvPr id="142340"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algn="r" eaLnBrk="1" hangingPunct="1"/>
            <a:fld id="{C68F5FF5-4897-4C1D-B74E-BE43FFABC4D2}" type="slidenum">
              <a:rPr lang="en-GB" sz="1200" b="0"/>
              <a:pPr algn="r" eaLnBrk="1" hangingPunct="1"/>
              <a:t>2</a:t>
            </a:fld>
            <a:endParaRPr lang="en-GB" sz="1200" b="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4627" name="Rectangle 3"/>
          <p:cNvSpPr>
            <a:spLocks noGrp="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5651" name="Rectangle 3"/>
          <p:cNvSpPr>
            <a:spLocks noGrp="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6675" name="Rectangle 3"/>
          <p:cNvSpPr>
            <a:spLocks noGrp="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1795" name="Rectangle 3"/>
          <p:cNvSpPr>
            <a:spLocks noGrp="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2819" name="Rectangle 3"/>
          <p:cNvSpPr>
            <a:spLocks noGrp="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8963"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168964"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eaLnBrk="1" hangingPunct="1"/>
            <a:fld id="{B8702D72-062E-4EDE-89D6-AEF447BBF8B6}" type="slidenum">
              <a:rPr lang="es-CL" b="0" smtClean="0"/>
              <a:pPr eaLnBrk="1" hangingPunct="1"/>
              <a:t>57</a:t>
            </a:fld>
            <a:endParaRPr lang="es-CL" b="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143364"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algn="r" eaLnBrk="1" hangingPunct="1"/>
            <a:fld id="{22AD428C-37C4-4425-81C5-9760A96FCA87}" type="slidenum">
              <a:rPr lang="en-GB" sz="1200" b="0"/>
              <a:pPr algn="r" eaLnBrk="1" hangingPunct="1"/>
              <a:t>13</a:t>
            </a:fld>
            <a:endParaRPr lang="en-GB" sz="1200" b="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a:defRPr/>
            </a:pPr>
            <a:r>
              <a:rPr lang="en-US" smtClean="0">
                <a:effectLst>
                  <a:outerShdw blurRad="38100" dist="38100" dir="2700000" algn="tl">
                    <a:srgbClr val="C0C0C0"/>
                  </a:outerShdw>
                </a:effectLst>
              </a:rPr>
              <a:t>Ten core mountain regions are currently participating in standardized baseline screening and monitoring and in standardized comparative experiments. These core mountain regions cover the major climatic zones and include island and continental systems</a:t>
            </a:r>
            <a:r>
              <a:rPr lang="en-US" sz="1100" smtClean="0">
                <a:effectLst>
                  <a:outerShdw blurRad="38100" dist="38100" dir="2700000" algn="tl">
                    <a:srgbClr val="C0C0C0"/>
                  </a:outerShdw>
                </a:effectLst>
              </a:rPr>
              <a:t>. </a:t>
            </a:r>
          </a:p>
          <a:p>
            <a:pPr>
              <a:defRPr/>
            </a:pPr>
            <a:endParaRPr lang="en-US" sz="1100" smtClean="0">
              <a:effectLst>
                <a:outerShdw blurRad="38100" dist="38100" dir="2700000" algn="tl">
                  <a:srgbClr val="C0C0C0"/>
                </a:outerShdw>
              </a:effectLst>
            </a:endParaRPr>
          </a:p>
          <a:p>
            <a:pPr>
              <a:defRPr/>
            </a:pPr>
            <a:r>
              <a:rPr lang="en-US" sz="1100" smtClean="0">
                <a:effectLst>
                  <a:outerShdw blurRad="38100" dist="38100" dir="2700000" algn="tl">
                    <a:srgbClr val="C0C0C0"/>
                  </a:outerShdw>
                </a:effectLst>
              </a:rPr>
              <a:t>Beyond the core program MIREN networks researchers and managers in an extensive set of mountain regions and thereby functions as a boundary organization bridging research and management. </a:t>
            </a:r>
            <a:endParaRPr lang="en-US" smtClean="0"/>
          </a:p>
        </p:txBody>
      </p:sp>
      <p:sp>
        <p:nvSpPr>
          <p:cNvPr id="144388"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algn="r" eaLnBrk="1" hangingPunct="1"/>
            <a:fld id="{F5166CE6-96F7-4453-842E-78753070362D}" type="slidenum">
              <a:rPr lang="en-GB" sz="1200" b="0"/>
              <a:pPr algn="r" eaLnBrk="1" hangingPunct="1"/>
              <a:t>14</a:t>
            </a:fld>
            <a:endParaRPr lang="en-GB" sz="1200" b="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algn="r" eaLnBrk="1" hangingPunct="1"/>
            <a:fld id="{FB90284E-4D0E-40C7-8BBD-041A4B3D0BEF}" type="slidenum">
              <a:rPr lang="de-DE" sz="1200" b="0"/>
              <a:pPr algn="r" eaLnBrk="1" hangingPunct="1"/>
              <a:t>16</a:t>
            </a:fld>
            <a:endParaRPr lang="de-DE" sz="1200" b="0"/>
          </a:p>
        </p:txBody>
      </p:sp>
      <p:sp>
        <p:nvSpPr>
          <p:cNvPr id="14541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541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MIREN initiates and integrates surveys, monitoring, experimental research and management of plant invasions into mountains at a global scale.</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eaLnBrk="1" hangingPunct="1"/>
            <a:fld id="{FB62CA6C-EB6B-44C0-9525-9E6E7D5F0FB1}" type="slidenum">
              <a:rPr lang="en-GB" b="0" smtClean="0"/>
              <a:pPr eaLnBrk="1" hangingPunct="1"/>
              <a:t>18</a:t>
            </a:fld>
            <a:endParaRPr lang="en-GB" b="0" smtClean="0"/>
          </a:p>
        </p:txBody>
      </p:sp>
      <p:sp>
        <p:nvSpPr>
          <p:cNvPr id="14745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7460"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smtClean="0">
                <a:latin typeface="Arial" pitchFamily="34" charset="0"/>
              </a:rPr>
              <a:t>A promising approach is making reciprocal comparisons of mountain regions, using species native to one region but invasive in the other, and vice versa. A recent study by Alexander et al. compared patterns of trait variation in natural populations of 8 Asteraceae species along altitudinal gradients in the Wallowa mnts in Oregon (USA) and the southern Swiss Alps. 4 species were native to North America and 4 to Eurasia—and all were present in both study areas.  Despite being introduced to these regions within the last 200 yrs all species had similar altitudinal ranges and showed parallel clines in height, flowerhead number, and seed size. These results indicate that the need to respond to altitudinal gradients, possibley by local adaptation has not limited the ability of these species to invade mountain regions.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algn="r" eaLnBrk="1" hangingPunct="1"/>
            <a:fld id="{52214C52-5230-4625-A3DB-14E8CACB4F4E}" type="slidenum">
              <a:rPr lang="en-GB" sz="1200" b="0"/>
              <a:pPr algn="r" eaLnBrk="1" hangingPunct="1"/>
              <a:t>19</a:t>
            </a:fld>
            <a:endParaRPr lang="en-GB" sz="1200" b="0"/>
          </a:p>
        </p:txBody>
      </p:sp>
      <p:sp>
        <p:nvSpPr>
          <p:cNvPr id="14848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8484"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smtClean="0"/>
              <a:t>Similar and Additional studies are being standardized and conducted by core regions to analyze genetic and trait variation differs between ranges.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950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2579" name="Rectangle 3"/>
          <p:cNvSpPr>
            <a:spLocks noGrp="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3" name="Rectangle 3"/>
          <p:cNvSpPr>
            <a:spLocks noGrp="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lvl1pPr>
              <a:defRPr>
                <a:latin typeface="+mj-lt"/>
              </a:defRPr>
            </a:lvl1pPr>
          </a:lstStyle>
          <a:p>
            <a:r>
              <a:rPr lang="es-ES" dirty="0" smtClean="0"/>
              <a:t>Haga clic para modificar el estilo de título del patrón</a:t>
            </a:r>
            <a:endParaRPr lang="es-CL" dirty="0"/>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CL"/>
          </a:p>
        </p:txBody>
      </p:sp>
      <p:sp>
        <p:nvSpPr>
          <p:cNvPr id="4" name="3 Marcador de fecha"/>
          <p:cNvSpPr>
            <a:spLocks noGrp="1"/>
          </p:cNvSpPr>
          <p:nvPr>
            <p:ph type="dt" sz="half" idx="10"/>
          </p:nvPr>
        </p:nvSpPr>
        <p:spPr/>
        <p:txBody>
          <a:bodyPr/>
          <a:lstStyle>
            <a:lvl1pPr>
              <a:defRPr/>
            </a:lvl1pPr>
          </a:lstStyle>
          <a:p>
            <a:pPr>
              <a:defRPr/>
            </a:pPr>
            <a:fld id="{FBC05194-17F9-41E1-BAAF-AC1933CC5762}" type="datetimeFigureOut">
              <a:rPr lang="es-CL"/>
              <a:pPr>
                <a:defRPr/>
              </a:pPr>
              <a:t>11/27/14</a:t>
            </a:fld>
            <a:endParaRPr lang="es-CL"/>
          </a:p>
        </p:txBody>
      </p:sp>
      <p:sp>
        <p:nvSpPr>
          <p:cNvPr id="5" name="4 Marcador de pie de página"/>
          <p:cNvSpPr>
            <a:spLocks noGrp="1"/>
          </p:cNvSpPr>
          <p:nvPr>
            <p:ph type="ftr" sz="quarter" idx="11"/>
          </p:nvPr>
        </p:nvSpPr>
        <p:spPr/>
        <p:txBody>
          <a:bodyPr/>
          <a:lstStyle>
            <a:lvl1pPr>
              <a:defRPr/>
            </a:lvl1pPr>
          </a:lstStyle>
          <a:p>
            <a:pPr>
              <a:defRPr/>
            </a:pPr>
            <a:endParaRPr lang="es-CL"/>
          </a:p>
        </p:txBody>
      </p:sp>
      <p:sp>
        <p:nvSpPr>
          <p:cNvPr id="6" name="5 Marcador de número de diapositiva"/>
          <p:cNvSpPr>
            <a:spLocks noGrp="1"/>
          </p:cNvSpPr>
          <p:nvPr>
            <p:ph type="sldNum" sz="quarter" idx="12"/>
          </p:nvPr>
        </p:nvSpPr>
        <p:spPr/>
        <p:txBody>
          <a:bodyPr/>
          <a:lstStyle>
            <a:lvl1pPr>
              <a:defRPr/>
            </a:lvl1pPr>
          </a:lstStyle>
          <a:p>
            <a:pPr>
              <a:defRPr/>
            </a:pPr>
            <a:fld id="{CF21D746-5B3C-4292-9519-362C6152FFF7}" type="slidenum">
              <a:rPr lang="es-CL"/>
              <a:pPr>
                <a:defRPr/>
              </a:pPr>
              <a:t>‹Nr.›</a:t>
            </a:fld>
            <a:endParaRPr lang="es-CL"/>
          </a:p>
        </p:txBody>
      </p:sp>
    </p:spTree>
    <p:extLst>
      <p:ext uri="{BB962C8B-B14F-4D97-AF65-F5344CB8AC3E}">
        <p14:creationId xmlns:p14="http://schemas.microsoft.com/office/powerpoint/2010/main" val="8925874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L"/>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3 Marcador de fecha"/>
          <p:cNvSpPr>
            <a:spLocks noGrp="1"/>
          </p:cNvSpPr>
          <p:nvPr>
            <p:ph type="dt" sz="half" idx="10"/>
          </p:nvPr>
        </p:nvSpPr>
        <p:spPr/>
        <p:txBody>
          <a:bodyPr/>
          <a:lstStyle>
            <a:lvl1pPr>
              <a:defRPr/>
            </a:lvl1pPr>
          </a:lstStyle>
          <a:p>
            <a:pPr>
              <a:defRPr/>
            </a:pPr>
            <a:fld id="{3C6D090A-06C3-4E57-AA80-AE59054A9CE3}" type="datetimeFigureOut">
              <a:rPr lang="es-CL"/>
              <a:pPr>
                <a:defRPr/>
              </a:pPr>
              <a:t>11/27/14</a:t>
            </a:fld>
            <a:endParaRPr lang="es-CL"/>
          </a:p>
        </p:txBody>
      </p:sp>
      <p:sp>
        <p:nvSpPr>
          <p:cNvPr id="5" name="4 Marcador de pie de página"/>
          <p:cNvSpPr>
            <a:spLocks noGrp="1"/>
          </p:cNvSpPr>
          <p:nvPr>
            <p:ph type="ftr" sz="quarter" idx="11"/>
          </p:nvPr>
        </p:nvSpPr>
        <p:spPr/>
        <p:txBody>
          <a:bodyPr/>
          <a:lstStyle>
            <a:lvl1pPr>
              <a:defRPr/>
            </a:lvl1pPr>
          </a:lstStyle>
          <a:p>
            <a:pPr>
              <a:defRPr/>
            </a:pPr>
            <a:endParaRPr lang="es-CL"/>
          </a:p>
        </p:txBody>
      </p:sp>
      <p:sp>
        <p:nvSpPr>
          <p:cNvPr id="6" name="5 Marcador de número de diapositiva"/>
          <p:cNvSpPr>
            <a:spLocks noGrp="1"/>
          </p:cNvSpPr>
          <p:nvPr>
            <p:ph type="sldNum" sz="quarter" idx="12"/>
          </p:nvPr>
        </p:nvSpPr>
        <p:spPr/>
        <p:txBody>
          <a:bodyPr/>
          <a:lstStyle>
            <a:lvl1pPr>
              <a:defRPr/>
            </a:lvl1pPr>
          </a:lstStyle>
          <a:p>
            <a:pPr>
              <a:defRPr/>
            </a:pPr>
            <a:fld id="{3F077E1C-852E-4795-BD83-F2D823D0D36D}" type="slidenum">
              <a:rPr lang="es-CL"/>
              <a:pPr>
                <a:defRPr/>
              </a:pPr>
              <a:t>‹Nr.›</a:t>
            </a:fld>
            <a:endParaRPr lang="es-CL"/>
          </a:p>
        </p:txBody>
      </p:sp>
    </p:spTree>
    <p:extLst>
      <p:ext uri="{BB962C8B-B14F-4D97-AF65-F5344CB8AC3E}">
        <p14:creationId xmlns:p14="http://schemas.microsoft.com/office/powerpoint/2010/main" val="11569572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CL"/>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3 Marcador de fecha"/>
          <p:cNvSpPr>
            <a:spLocks noGrp="1"/>
          </p:cNvSpPr>
          <p:nvPr>
            <p:ph type="dt" sz="half" idx="10"/>
          </p:nvPr>
        </p:nvSpPr>
        <p:spPr/>
        <p:txBody>
          <a:bodyPr/>
          <a:lstStyle>
            <a:lvl1pPr>
              <a:defRPr/>
            </a:lvl1pPr>
          </a:lstStyle>
          <a:p>
            <a:pPr>
              <a:defRPr/>
            </a:pPr>
            <a:fld id="{8535801D-0CEB-4A91-8AF6-67685DE250F2}" type="datetimeFigureOut">
              <a:rPr lang="es-CL"/>
              <a:pPr>
                <a:defRPr/>
              </a:pPr>
              <a:t>11/27/14</a:t>
            </a:fld>
            <a:endParaRPr lang="es-CL"/>
          </a:p>
        </p:txBody>
      </p:sp>
      <p:sp>
        <p:nvSpPr>
          <p:cNvPr id="5" name="4 Marcador de pie de página"/>
          <p:cNvSpPr>
            <a:spLocks noGrp="1"/>
          </p:cNvSpPr>
          <p:nvPr>
            <p:ph type="ftr" sz="quarter" idx="11"/>
          </p:nvPr>
        </p:nvSpPr>
        <p:spPr/>
        <p:txBody>
          <a:bodyPr/>
          <a:lstStyle>
            <a:lvl1pPr>
              <a:defRPr/>
            </a:lvl1pPr>
          </a:lstStyle>
          <a:p>
            <a:pPr>
              <a:defRPr/>
            </a:pPr>
            <a:endParaRPr lang="es-CL"/>
          </a:p>
        </p:txBody>
      </p:sp>
      <p:sp>
        <p:nvSpPr>
          <p:cNvPr id="6" name="5 Marcador de número de diapositiva"/>
          <p:cNvSpPr>
            <a:spLocks noGrp="1"/>
          </p:cNvSpPr>
          <p:nvPr>
            <p:ph type="sldNum" sz="quarter" idx="12"/>
          </p:nvPr>
        </p:nvSpPr>
        <p:spPr/>
        <p:txBody>
          <a:bodyPr/>
          <a:lstStyle>
            <a:lvl1pPr>
              <a:defRPr/>
            </a:lvl1pPr>
          </a:lstStyle>
          <a:p>
            <a:pPr>
              <a:defRPr/>
            </a:pPr>
            <a:fld id="{23F5D779-2C36-4610-88FA-22D3D16C69D2}" type="slidenum">
              <a:rPr lang="es-CL"/>
              <a:pPr>
                <a:defRPr/>
              </a:pPr>
              <a:t>‹Nr.›</a:t>
            </a:fld>
            <a:endParaRPr lang="es-CL"/>
          </a:p>
        </p:txBody>
      </p:sp>
    </p:spTree>
    <p:extLst>
      <p:ext uri="{BB962C8B-B14F-4D97-AF65-F5344CB8AC3E}">
        <p14:creationId xmlns:p14="http://schemas.microsoft.com/office/powerpoint/2010/main" val="25803220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lvl1pPr>
              <a:defRPr>
                <a:latin typeface="+mj-lt"/>
              </a:defRPr>
            </a:lvl1pPr>
          </a:lstStyle>
          <a:p>
            <a:r>
              <a:rPr lang="es-ES" dirty="0" smtClean="0"/>
              <a:t>Haga clic para modificar el estilo de título del patrón</a:t>
            </a:r>
            <a:endParaRPr lang="es-CL" dirty="0"/>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CL"/>
          </a:p>
        </p:txBody>
      </p:sp>
      <p:sp>
        <p:nvSpPr>
          <p:cNvPr id="4" name="3 Marcador de fecha"/>
          <p:cNvSpPr>
            <a:spLocks noGrp="1"/>
          </p:cNvSpPr>
          <p:nvPr>
            <p:ph type="dt" sz="half" idx="10"/>
          </p:nvPr>
        </p:nvSpPr>
        <p:spPr/>
        <p:txBody>
          <a:bodyPr/>
          <a:lstStyle>
            <a:lvl1pPr>
              <a:defRPr/>
            </a:lvl1pPr>
          </a:lstStyle>
          <a:p>
            <a:pPr>
              <a:defRPr/>
            </a:pPr>
            <a:fld id="{2D690CCB-B687-4A9C-9357-461EB3ED2678}" type="datetimeFigureOut">
              <a:rPr lang="es-CL"/>
              <a:pPr>
                <a:defRPr/>
              </a:pPr>
              <a:t>11/27/14</a:t>
            </a:fld>
            <a:endParaRPr lang="es-CL"/>
          </a:p>
        </p:txBody>
      </p:sp>
      <p:sp>
        <p:nvSpPr>
          <p:cNvPr id="5" name="4 Marcador de pie de página"/>
          <p:cNvSpPr>
            <a:spLocks noGrp="1"/>
          </p:cNvSpPr>
          <p:nvPr>
            <p:ph type="ftr" sz="quarter" idx="11"/>
          </p:nvPr>
        </p:nvSpPr>
        <p:spPr/>
        <p:txBody>
          <a:bodyPr/>
          <a:lstStyle>
            <a:lvl1pPr>
              <a:defRPr/>
            </a:lvl1pPr>
          </a:lstStyle>
          <a:p>
            <a:pPr>
              <a:defRPr/>
            </a:pPr>
            <a:endParaRPr lang="es-CL"/>
          </a:p>
        </p:txBody>
      </p:sp>
      <p:sp>
        <p:nvSpPr>
          <p:cNvPr id="6" name="5 Marcador de número de diapositiva"/>
          <p:cNvSpPr>
            <a:spLocks noGrp="1"/>
          </p:cNvSpPr>
          <p:nvPr>
            <p:ph type="sldNum" sz="quarter" idx="12"/>
          </p:nvPr>
        </p:nvSpPr>
        <p:spPr/>
        <p:txBody>
          <a:bodyPr/>
          <a:lstStyle>
            <a:lvl1pPr>
              <a:defRPr/>
            </a:lvl1pPr>
          </a:lstStyle>
          <a:p>
            <a:pPr>
              <a:defRPr/>
            </a:pPr>
            <a:fld id="{A96072D7-83F1-4795-AA2C-47AD939853C2}" type="slidenum">
              <a:rPr lang="es-CL"/>
              <a:pPr>
                <a:defRPr/>
              </a:pPr>
              <a:t>‹Nr.›</a:t>
            </a:fld>
            <a:endParaRPr lang="es-CL"/>
          </a:p>
        </p:txBody>
      </p:sp>
    </p:spTree>
    <p:extLst>
      <p:ext uri="{BB962C8B-B14F-4D97-AF65-F5344CB8AC3E}">
        <p14:creationId xmlns:p14="http://schemas.microsoft.com/office/powerpoint/2010/main" val="20630803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sz="3600">
                <a:latin typeface="+mj-lt"/>
              </a:defRPr>
            </a:lvl1pPr>
          </a:lstStyle>
          <a:p>
            <a:r>
              <a:rPr lang="es-ES" dirty="0" smtClean="0"/>
              <a:t>Haga clic para modificar el estilo de título del patrón</a:t>
            </a:r>
            <a:endParaRPr lang="es-CL" dirty="0"/>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3 Marcador de fecha"/>
          <p:cNvSpPr>
            <a:spLocks noGrp="1"/>
          </p:cNvSpPr>
          <p:nvPr>
            <p:ph type="dt" sz="half" idx="10"/>
          </p:nvPr>
        </p:nvSpPr>
        <p:spPr/>
        <p:txBody>
          <a:bodyPr/>
          <a:lstStyle>
            <a:lvl1pPr>
              <a:defRPr/>
            </a:lvl1pPr>
          </a:lstStyle>
          <a:p>
            <a:pPr>
              <a:defRPr/>
            </a:pPr>
            <a:fld id="{37BF8555-D593-4401-A23F-167FBF7ED532}" type="datetimeFigureOut">
              <a:rPr lang="es-CL"/>
              <a:pPr>
                <a:defRPr/>
              </a:pPr>
              <a:t>11/27/14</a:t>
            </a:fld>
            <a:endParaRPr lang="es-CL"/>
          </a:p>
        </p:txBody>
      </p:sp>
      <p:sp>
        <p:nvSpPr>
          <p:cNvPr id="5" name="4 Marcador de pie de página"/>
          <p:cNvSpPr>
            <a:spLocks noGrp="1"/>
          </p:cNvSpPr>
          <p:nvPr>
            <p:ph type="ftr" sz="quarter" idx="11"/>
          </p:nvPr>
        </p:nvSpPr>
        <p:spPr/>
        <p:txBody>
          <a:bodyPr/>
          <a:lstStyle>
            <a:lvl1pPr>
              <a:defRPr/>
            </a:lvl1pPr>
          </a:lstStyle>
          <a:p>
            <a:pPr>
              <a:defRPr/>
            </a:pPr>
            <a:endParaRPr lang="es-CL"/>
          </a:p>
        </p:txBody>
      </p:sp>
      <p:sp>
        <p:nvSpPr>
          <p:cNvPr id="6" name="5 Marcador de número de diapositiva"/>
          <p:cNvSpPr>
            <a:spLocks noGrp="1"/>
          </p:cNvSpPr>
          <p:nvPr>
            <p:ph type="sldNum" sz="quarter" idx="12"/>
          </p:nvPr>
        </p:nvSpPr>
        <p:spPr/>
        <p:txBody>
          <a:bodyPr/>
          <a:lstStyle>
            <a:lvl1pPr>
              <a:defRPr/>
            </a:lvl1pPr>
          </a:lstStyle>
          <a:p>
            <a:pPr>
              <a:defRPr/>
            </a:pPr>
            <a:fld id="{DFE5ABF3-B74B-41D3-BE75-7071AA70B776}" type="slidenum">
              <a:rPr lang="es-CL"/>
              <a:pPr>
                <a:defRPr/>
              </a:pPr>
              <a:t>‹Nr.›</a:t>
            </a:fld>
            <a:endParaRPr lang="es-CL"/>
          </a:p>
        </p:txBody>
      </p:sp>
    </p:spTree>
    <p:extLst>
      <p:ext uri="{BB962C8B-B14F-4D97-AF65-F5344CB8AC3E}">
        <p14:creationId xmlns:p14="http://schemas.microsoft.com/office/powerpoint/2010/main" val="3199168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dirty="0" smtClean="0"/>
              <a:t>Haga clic para modificar el estilo de título del patrón</a:t>
            </a:r>
            <a:endParaRPr lang="es-CL" dirty="0"/>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lvl1pPr>
              <a:defRPr/>
            </a:lvl1pPr>
          </a:lstStyle>
          <a:p>
            <a:pPr>
              <a:defRPr/>
            </a:pPr>
            <a:fld id="{7A6D366F-42DF-4E1C-8A0A-DFD0DA19AA23}" type="datetimeFigureOut">
              <a:rPr lang="es-CL"/>
              <a:pPr>
                <a:defRPr/>
              </a:pPr>
              <a:t>11/27/14</a:t>
            </a:fld>
            <a:endParaRPr lang="es-CL"/>
          </a:p>
        </p:txBody>
      </p:sp>
      <p:sp>
        <p:nvSpPr>
          <p:cNvPr id="5" name="4 Marcador de pie de página"/>
          <p:cNvSpPr>
            <a:spLocks noGrp="1"/>
          </p:cNvSpPr>
          <p:nvPr>
            <p:ph type="ftr" sz="quarter" idx="11"/>
          </p:nvPr>
        </p:nvSpPr>
        <p:spPr/>
        <p:txBody>
          <a:bodyPr/>
          <a:lstStyle>
            <a:lvl1pPr>
              <a:defRPr/>
            </a:lvl1pPr>
          </a:lstStyle>
          <a:p>
            <a:pPr>
              <a:defRPr/>
            </a:pPr>
            <a:endParaRPr lang="es-CL"/>
          </a:p>
        </p:txBody>
      </p:sp>
      <p:sp>
        <p:nvSpPr>
          <p:cNvPr id="6" name="5 Marcador de número de diapositiva"/>
          <p:cNvSpPr>
            <a:spLocks noGrp="1"/>
          </p:cNvSpPr>
          <p:nvPr>
            <p:ph type="sldNum" sz="quarter" idx="12"/>
          </p:nvPr>
        </p:nvSpPr>
        <p:spPr/>
        <p:txBody>
          <a:bodyPr/>
          <a:lstStyle>
            <a:lvl1pPr>
              <a:defRPr/>
            </a:lvl1pPr>
          </a:lstStyle>
          <a:p>
            <a:pPr>
              <a:defRPr/>
            </a:pPr>
            <a:fld id="{ECFEFB1F-C4E7-43AF-A82E-A103FAADCF0C}" type="slidenum">
              <a:rPr lang="es-CL"/>
              <a:pPr>
                <a:defRPr/>
              </a:pPr>
              <a:t>‹Nr.›</a:t>
            </a:fld>
            <a:endParaRPr lang="es-CL"/>
          </a:p>
        </p:txBody>
      </p:sp>
    </p:spTree>
    <p:extLst>
      <p:ext uri="{BB962C8B-B14F-4D97-AF65-F5344CB8AC3E}">
        <p14:creationId xmlns:p14="http://schemas.microsoft.com/office/powerpoint/2010/main" val="2461508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L"/>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5" name="3 Marcador de fecha"/>
          <p:cNvSpPr>
            <a:spLocks noGrp="1"/>
          </p:cNvSpPr>
          <p:nvPr>
            <p:ph type="dt" sz="half" idx="10"/>
          </p:nvPr>
        </p:nvSpPr>
        <p:spPr/>
        <p:txBody>
          <a:bodyPr/>
          <a:lstStyle>
            <a:lvl1pPr>
              <a:defRPr/>
            </a:lvl1pPr>
          </a:lstStyle>
          <a:p>
            <a:pPr>
              <a:defRPr/>
            </a:pPr>
            <a:fld id="{E2A4EF3C-FEDF-425C-8FDE-4673E5E80012}" type="datetimeFigureOut">
              <a:rPr lang="es-CL"/>
              <a:pPr>
                <a:defRPr/>
              </a:pPr>
              <a:t>11/27/14</a:t>
            </a:fld>
            <a:endParaRPr lang="es-CL"/>
          </a:p>
        </p:txBody>
      </p:sp>
      <p:sp>
        <p:nvSpPr>
          <p:cNvPr id="6" name="4 Marcador de pie de página"/>
          <p:cNvSpPr>
            <a:spLocks noGrp="1"/>
          </p:cNvSpPr>
          <p:nvPr>
            <p:ph type="ftr" sz="quarter" idx="11"/>
          </p:nvPr>
        </p:nvSpPr>
        <p:spPr/>
        <p:txBody>
          <a:bodyPr/>
          <a:lstStyle>
            <a:lvl1pPr>
              <a:defRPr/>
            </a:lvl1pPr>
          </a:lstStyle>
          <a:p>
            <a:pPr>
              <a:defRPr/>
            </a:pPr>
            <a:endParaRPr lang="es-CL"/>
          </a:p>
        </p:txBody>
      </p:sp>
      <p:sp>
        <p:nvSpPr>
          <p:cNvPr id="7" name="5 Marcador de número de diapositiva"/>
          <p:cNvSpPr>
            <a:spLocks noGrp="1"/>
          </p:cNvSpPr>
          <p:nvPr>
            <p:ph type="sldNum" sz="quarter" idx="12"/>
          </p:nvPr>
        </p:nvSpPr>
        <p:spPr/>
        <p:txBody>
          <a:bodyPr/>
          <a:lstStyle>
            <a:lvl1pPr>
              <a:defRPr/>
            </a:lvl1pPr>
          </a:lstStyle>
          <a:p>
            <a:pPr>
              <a:defRPr/>
            </a:pPr>
            <a:fld id="{16DB8156-C52A-44CA-B5E6-1B69B095EEAA}" type="slidenum">
              <a:rPr lang="es-CL"/>
              <a:pPr>
                <a:defRPr/>
              </a:pPr>
              <a:t>‹Nr.›</a:t>
            </a:fld>
            <a:endParaRPr lang="es-CL"/>
          </a:p>
        </p:txBody>
      </p:sp>
    </p:spTree>
    <p:extLst>
      <p:ext uri="{BB962C8B-B14F-4D97-AF65-F5344CB8AC3E}">
        <p14:creationId xmlns:p14="http://schemas.microsoft.com/office/powerpoint/2010/main" val="33130950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CL"/>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7" name="3 Marcador de fecha"/>
          <p:cNvSpPr>
            <a:spLocks noGrp="1"/>
          </p:cNvSpPr>
          <p:nvPr>
            <p:ph type="dt" sz="half" idx="10"/>
          </p:nvPr>
        </p:nvSpPr>
        <p:spPr/>
        <p:txBody>
          <a:bodyPr/>
          <a:lstStyle>
            <a:lvl1pPr>
              <a:defRPr/>
            </a:lvl1pPr>
          </a:lstStyle>
          <a:p>
            <a:pPr>
              <a:defRPr/>
            </a:pPr>
            <a:fld id="{98CED0C3-7E62-4FDF-BC26-50FEA3740D24}" type="datetimeFigureOut">
              <a:rPr lang="es-CL"/>
              <a:pPr>
                <a:defRPr/>
              </a:pPr>
              <a:t>11/27/14</a:t>
            </a:fld>
            <a:endParaRPr lang="es-CL"/>
          </a:p>
        </p:txBody>
      </p:sp>
      <p:sp>
        <p:nvSpPr>
          <p:cNvPr id="8" name="4 Marcador de pie de página"/>
          <p:cNvSpPr>
            <a:spLocks noGrp="1"/>
          </p:cNvSpPr>
          <p:nvPr>
            <p:ph type="ftr" sz="quarter" idx="11"/>
          </p:nvPr>
        </p:nvSpPr>
        <p:spPr/>
        <p:txBody>
          <a:bodyPr/>
          <a:lstStyle>
            <a:lvl1pPr>
              <a:defRPr/>
            </a:lvl1pPr>
          </a:lstStyle>
          <a:p>
            <a:pPr>
              <a:defRPr/>
            </a:pPr>
            <a:endParaRPr lang="es-CL"/>
          </a:p>
        </p:txBody>
      </p:sp>
      <p:sp>
        <p:nvSpPr>
          <p:cNvPr id="9" name="5 Marcador de número de diapositiva"/>
          <p:cNvSpPr>
            <a:spLocks noGrp="1"/>
          </p:cNvSpPr>
          <p:nvPr>
            <p:ph type="sldNum" sz="quarter" idx="12"/>
          </p:nvPr>
        </p:nvSpPr>
        <p:spPr/>
        <p:txBody>
          <a:bodyPr/>
          <a:lstStyle>
            <a:lvl1pPr>
              <a:defRPr/>
            </a:lvl1pPr>
          </a:lstStyle>
          <a:p>
            <a:pPr>
              <a:defRPr/>
            </a:pPr>
            <a:fld id="{3319AA57-BDE5-4DD1-B2CE-6EBA709B9E6F}" type="slidenum">
              <a:rPr lang="es-CL"/>
              <a:pPr>
                <a:defRPr/>
              </a:pPr>
              <a:t>‹Nr.›</a:t>
            </a:fld>
            <a:endParaRPr lang="es-CL"/>
          </a:p>
        </p:txBody>
      </p:sp>
    </p:spTree>
    <p:extLst>
      <p:ext uri="{BB962C8B-B14F-4D97-AF65-F5344CB8AC3E}">
        <p14:creationId xmlns:p14="http://schemas.microsoft.com/office/powerpoint/2010/main" val="37404379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L"/>
          </a:p>
        </p:txBody>
      </p:sp>
      <p:sp>
        <p:nvSpPr>
          <p:cNvPr id="3" name="3 Marcador de fecha"/>
          <p:cNvSpPr>
            <a:spLocks noGrp="1"/>
          </p:cNvSpPr>
          <p:nvPr>
            <p:ph type="dt" sz="half" idx="10"/>
          </p:nvPr>
        </p:nvSpPr>
        <p:spPr/>
        <p:txBody>
          <a:bodyPr/>
          <a:lstStyle>
            <a:lvl1pPr>
              <a:defRPr/>
            </a:lvl1pPr>
          </a:lstStyle>
          <a:p>
            <a:pPr>
              <a:defRPr/>
            </a:pPr>
            <a:fld id="{50CBD8C5-42D0-4847-8569-D1D84918B044}" type="datetimeFigureOut">
              <a:rPr lang="es-CL"/>
              <a:pPr>
                <a:defRPr/>
              </a:pPr>
              <a:t>11/27/14</a:t>
            </a:fld>
            <a:endParaRPr lang="es-CL"/>
          </a:p>
        </p:txBody>
      </p:sp>
      <p:sp>
        <p:nvSpPr>
          <p:cNvPr id="4" name="4 Marcador de pie de página"/>
          <p:cNvSpPr>
            <a:spLocks noGrp="1"/>
          </p:cNvSpPr>
          <p:nvPr>
            <p:ph type="ftr" sz="quarter" idx="11"/>
          </p:nvPr>
        </p:nvSpPr>
        <p:spPr/>
        <p:txBody>
          <a:bodyPr/>
          <a:lstStyle>
            <a:lvl1pPr>
              <a:defRPr/>
            </a:lvl1pPr>
          </a:lstStyle>
          <a:p>
            <a:pPr>
              <a:defRPr/>
            </a:pPr>
            <a:endParaRPr lang="es-CL"/>
          </a:p>
        </p:txBody>
      </p:sp>
      <p:sp>
        <p:nvSpPr>
          <p:cNvPr id="5" name="5 Marcador de número de diapositiva"/>
          <p:cNvSpPr>
            <a:spLocks noGrp="1"/>
          </p:cNvSpPr>
          <p:nvPr>
            <p:ph type="sldNum" sz="quarter" idx="12"/>
          </p:nvPr>
        </p:nvSpPr>
        <p:spPr/>
        <p:txBody>
          <a:bodyPr/>
          <a:lstStyle>
            <a:lvl1pPr>
              <a:defRPr/>
            </a:lvl1pPr>
          </a:lstStyle>
          <a:p>
            <a:pPr>
              <a:defRPr/>
            </a:pPr>
            <a:fld id="{EF1C2A1A-238E-4F0C-92D1-992DD55928D7}" type="slidenum">
              <a:rPr lang="es-CL"/>
              <a:pPr>
                <a:defRPr/>
              </a:pPr>
              <a:t>‹Nr.›</a:t>
            </a:fld>
            <a:endParaRPr lang="es-CL"/>
          </a:p>
        </p:txBody>
      </p:sp>
    </p:spTree>
    <p:extLst>
      <p:ext uri="{BB962C8B-B14F-4D97-AF65-F5344CB8AC3E}">
        <p14:creationId xmlns:p14="http://schemas.microsoft.com/office/powerpoint/2010/main" val="9544195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p:cNvSpPr>
          <p:nvPr>
            <p:ph type="dt" sz="half" idx="10"/>
          </p:nvPr>
        </p:nvSpPr>
        <p:spPr/>
        <p:txBody>
          <a:bodyPr/>
          <a:lstStyle>
            <a:lvl1pPr>
              <a:defRPr/>
            </a:lvl1pPr>
          </a:lstStyle>
          <a:p>
            <a:pPr>
              <a:defRPr/>
            </a:pPr>
            <a:fld id="{AF0F5B3F-B725-470C-B3C5-817E53430AB1}" type="datetimeFigureOut">
              <a:rPr lang="es-CL"/>
              <a:pPr>
                <a:defRPr/>
              </a:pPr>
              <a:t>11/27/14</a:t>
            </a:fld>
            <a:endParaRPr lang="es-CL"/>
          </a:p>
        </p:txBody>
      </p:sp>
      <p:sp>
        <p:nvSpPr>
          <p:cNvPr id="3" name="4 Marcador de pie de página"/>
          <p:cNvSpPr>
            <a:spLocks noGrp="1"/>
          </p:cNvSpPr>
          <p:nvPr>
            <p:ph type="ftr" sz="quarter" idx="11"/>
          </p:nvPr>
        </p:nvSpPr>
        <p:spPr/>
        <p:txBody>
          <a:bodyPr/>
          <a:lstStyle>
            <a:lvl1pPr>
              <a:defRPr/>
            </a:lvl1pPr>
          </a:lstStyle>
          <a:p>
            <a:pPr>
              <a:defRPr/>
            </a:pPr>
            <a:endParaRPr lang="es-CL"/>
          </a:p>
        </p:txBody>
      </p:sp>
      <p:sp>
        <p:nvSpPr>
          <p:cNvPr id="4" name="5 Marcador de número de diapositiva"/>
          <p:cNvSpPr>
            <a:spLocks noGrp="1"/>
          </p:cNvSpPr>
          <p:nvPr>
            <p:ph type="sldNum" sz="quarter" idx="12"/>
          </p:nvPr>
        </p:nvSpPr>
        <p:spPr/>
        <p:txBody>
          <a:bodyPr/>
          <a:lstStyle>
            <a:lvl1pPr>
              <a:defRPr/>
            </a:lvl1pPr>
          </a:lstStyle>
          <a:p>
            <a:pPr>
              <a:defRPr/>
            </a:pPr>
            <a:fld id="{4E8A1310-97CB-445D-8006-023CA8342C82}" type="slidenum">
              <a:rPr lang="es-CL"/>
              <a:pPr>
                <a:defRPr/>
              </a:pPr>
              <a:t>‹Nr.›</a:t>
            </a:fld>
            <a:endParaRPr lang="es-CL"/>
          </a:p>
        </p:txBody>
      </p:sp>
    </p:spTree>
    <p:extLst>
      <p:ext uri="{BB962C8B-B14F-4D97-AF65-F5344CB8AC3E}">
        <p14:creationId xmlns:p14="http://schemas.microsoft.com/office/powerpoint/2010/main" val="34084402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CL"/>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719C86EB-F7DA-4C2B-99FB-00DCBBAB7840}" type="datetimeFigureOut">
              <a:rPr lang="es-CL"/>
              <a:pPr>
                <a:defRPr/>
              </a:pPr>
              <a:t>11/27/14</a:t>
            </a:fld>
            <a:endParaRPr lang="es-CL"/>
          </a:p>
        </p:txBody>
      </p:sp>
      <p:sp>
        <p:nvSpPr>
          <p:cNvPr id="6" name="4 Marcador de pie de página"/>
          <p:cNvSpPr>
            <a:spLocks noGrp="1"/>
          </p:cNvSpPr>
          <p:nvPr>
            <p:ph type="ftr" sz="quarter" idx="11"/>
          </p:nvPr>
        </p:nvSpPr>
        <p:spPr/>
        <p:txBody>
          <a:bodyPr/>
          <a:lstStyle>
            <a:lvl1pPr>
              <a:defRPr/>
            </a:lvl1pPr>
          </a:lstStyle>
          <a:p>
            <a:pPr>
              <a:defRPr/>
            </a:pPr>
            <a:endParaRPr lang="es-CL"/>
          </a:p>
        </p:txBody>
      </p:sp>
      <p:sp>
        <p:nvSpPr>
          <p:cNvPr id="7" name="5 Marcador de número de diapositiva"/>
          <p:cNvSpPr>
            <a:spLocks noGrp="1"/>
          </p:cNvSpPr>
          <p:nvPr>
            <p:ph type="sldNum" sz="quarter" idx="12"/>
          </p:nvPr>
        </p:nvSpPr>
        <p:spPr/>
        <p:txBody>
          <a:bodyPr/>
          <a:lstStyle>
            <a:lvl1pPr>
              <a:defRPr/>
            </a:lvl1pPr>
          </a:lstStyle>
          <a:p>
            <a:pPr>
              <a:defRPr/>
            </a:pPr>
            <a:fld id="{F7138DD6-F470-4134-B401-5B0AF457F9F9}" type="slidenum">
              <a:rPr lang="es-CL"/>
              <a:pPr>
                <a:defRPr/>
              </a:pPr>
              <a:t>‹Nr.›</a:t>
            </a:fld>
            <a:endParaRPr lang="es-CL"/>
          </a:p>
        </p:txBody>
      </p:sp>
    </p:spTree>
    <p:extLst>
      <p:ext uri="{BB962C8B-B14F-4D97-AF65-F5344CB8AC3E}">
        <p14:creationId xmlns:p14="http://schemas.microsoft.com/office/powerpoint/2010/main" val="11583885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sz="3600">
                <a:latin typeface="+mj-lt"/>
              </a:defRPr>
            </a:lvl1pPr>
          </a:lstStyle>
          <a:p>
            <a:r>
              <a:rPr lang="es-ES" dirty="0" smtClean="0"/>
              <a:t>Haga clic para modificar el estilo de título del patrón</a:t>
            </a:r>
            <a:endParaRPr lang="es-CL" dirty="0"/>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3 Marcador de fecha"/>
          <p:cNvSpPr>
            <a:spLocks noGrp="1"/>
          </p:cNvSpPr>
          <p:nvPr>
            <p:ph type="dt" sz="half" idx="10"/>
          </p:nvPr>
        </p:nvSpPr>
        <p:spPr/>
        <p:txBody>
          <a:bodyPr/>
          <a:lstStyle>
            <a:lvl1pPr>
              <a:defRPr/>
            </a:lvl1pPr>
          </a:lstStyle>
          <a:p>
            <a:pPr>
              <a:defRPr/>
            </a:pPr>
            <a:fld id="{501199AF-F603-4A03-9A8C-3394A868A590}" type="datetimeFigureOut">
              <a:rPr lang="es-CL"/>
              <a:pPr>
                <a:defRPr/>
              </a:pPr>
              <a:t>11/27/14</a:t>
            </a:fld>
            <a:endParaRPr lang="es-CL"/>
          </a:p>
        </p:txBody>
      </p:sp>
      <p:sp>
        <p:nvSpPr>
          <p:cNvPr id="5" name="4 Marcador de pie de página"/>
          <p:cNvSpPr>
            <a:spLocks noGrp="1"/>
          </p:cNvSpPr>
          <p:nvPr>
            <p:ph type="ftr" sz="quarter" idx="11"/>
          </p:nvPr>
        </p:nvSpPr>
        <p:spPr/>
        <p:txBody>
          <a:bodyPr/>
          <a:lstStyle>
            <a:lvl1pPr>
              <a:defRPr/>
            </a:lvl1pPr>
          </a:lstStyle>
          <a:p>
            <a:pPr>
              <a:defRPr/>
            </a:pPr>
            <a:endParaRPr lang="es-CL"/>
          </a:p>
        </p:txBody>
      </p:sp>
      <p:sp>
        <p:nvSpPr>
          <p:cNvPr id="6" name="5 Marcador de número de diapositiva"/>
          <p:cNvSpPr>
            <a:spLocks noGrp="1"/>
          </p:cNvSpPr>
          <p:nvPr>
            <p:ph type="sldNum" sz="quarter" idx="12"/>
          </p:nvPr>
        </p:nvSpPr>
        <p:spPr/>
        <p:txBody>
          <a:bodyPr/>
          <a:lstStyle>
            <a:lvl1pPr>
              <a:defRPr/>
            </a:lvl1pPr>
          </a:lstStyle>
          <a:p>
            <a:pPr>
              <a:defRPr/>
            </a:pPr>
            <a:fld id="{6B6C538C-7C45-41FF-A891-3374089DC3B0}" type="slidenum">
              <a:rPr lang="es-CL"/>
              <a:pPr>
                <a:defRPr/>
              </a:pPr>
              <a:t>‹Nr.›</a:t>
            </a:fld>
            <a:endParaRPr lang="es-CL"/>
          </a:p>
        </p:txBody>
      </p:sp>
    </p:spTree>
    <p:extLst>
      <p:ext uri="{BB962C8B-B14F-4D97-AF65-F5344CB8AC3E}">
        <p14:creationId xmlns:p14="http://schemas.microsoft.com/office/powerpoint/2010/main" val="27733545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CL"/>
          </a:p>
        </p:txBody>
      </p:sp>
      <p:sp>
        <p:nvSpPr>
          <p:cNvPr id="3" name="2 Marcador de posición de imagen"/>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CL" noProof="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DD2C5807-4D25-47E5-B398-9D2E13114BD1}" type="datetimeFigureOut">
              <a:rPr lang="es-CL"/>
              <a:pPr>
                <a:defRPr/>
              </a:pPr>
              <a:t>11/27/14</a:t>
            </a:fld>
            <a:endParaRPr lang="es-CL"/>
          </a:p>
        </p:txBody>
      </p:sp>
      <p:sp>
        <p:nvSpPr>
          <p:cNvPr id="6" name="4 Marcador de pie de página"/>
          <p:cNvSpPr>
            <a:spLocks noGrp="1"/>
          </p:cNvSpPr>
          <p:nvPr>
            <p:ph type="ftr" sz="quarter" idx="11"/>
          </p:nvPr>
        </p:nvSpPr>
        <p:spPr/>
        <p:txBody>
          <a:bodyPr/>
          <a:lstStyle>
            <a:lvl1pPr>
              <a:defRPr/>
            </a:lvl1pPr>
          </a:lstStyle>
          <a:p>
            <a:pPr>
              <a:defRPr/>
            </a:pPr>
            <a:endParaRPr lang="es-CL"/>
          </a:p>
        </p:txBody>
      </p:sp>
      <p:sp>
        <p:nvSpPr>
          <p:cNvPr id="7" name="5 Marcador de número de diapositiva"/>
          <p:cNvSpPr>
            <a:spLocks noGrp="1"/>
          </p:cNvSpPr>
          <p:nvPr>
            <p:ph type="sldNum" sz="quarter" idx="12"/>
          </p:nvPr>
        </p:nvSpPr>
        <p:spPr/>
        <p:txBody>
          <a:bodyPr/>
          <a:lstStyle>
            <a:lvl1pPr>
              <a:defRPr/>
            </a:lvl1pPr>
          </a:lstStyle>
          <a:p>
            <a:pPr>
              <a:defRPr/>
            </a:pPr>
            <a:fld id="{6BE7BD9C-5861-431C-B69D-B161BA4C9237}" type="slidenum">
              <a:rPr lang="es-CL"/>
              <a:pPr>
                <a:defRPr/>
              </a:pPr>
              <a:t>‹Nr.›</a:t>
            </a:fld>
            <a:endParaRPr lang="es-CL"/>
          </a:p>
        </p:txBody>
      </p:sp>
    </p:spTree>
    <p:extLst>
      <p:ext uri="{BB962C8B-B14F-4D97-AF65-F5344CB8AC3E}">
        <p14:creationId xmlns:p14="http://schemas.microsoft.com/office/powerpoint/2010/main" val="13776533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L"/>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3 Marcador de fecha"/>
          <p:cNvSpPr>
            <a:spLocks noGrp="1"/>
          </p:cNvSpPr>
          <p:nvPr>
            <p:ph type="dt" sz="half" idx="10"/>
          </p:nvPr>
        </p:nvSpPr>
        <p:spPr/>
        <p:txBody>
          <a:bodyPr/>
          <a:lstStyle>
            <a:lvl1pPr>
              <a:defRPr/>
            </a:lvl1pPr>
          </a:lstStyle>
          <a:p>
            <a:pPr>
              <a:defRPr/>
            </a:pPr>
            <a:fld id="{683634B2-80B4-41D8-953C-6BB38D3C36B2}" type="datetimeFigureOut">
              <a:rPr lang="es-CL"/>
              <a:pPr>
                <a:defRPr/>
              </a:pPr>
              <a:t>11/27/14</a:t>
            </a:fld>
            <a:endParaRPr lang="es-CL"/>
          </a:p>
        </p:txBody>
      </p:sp>
      <p:sp>
        <p:nvSpPr>
          <p:cNvPr id="5" name="4 Marcador de pie de página"/>
          <p:cNvSpPr>
            <a:spLocks noGrp="1"/>
          </p:cNvSpPr>
          <p:nvPr>
            <p:ph type="ftr" sz="quarter" idx="11"/>
          </p:nvPr>
        </p:nvSpPr>
        <p:spPr/>
        <p:txBody>
          <a:bodyPr/>
          <a:lstStyle>
            <a:lvl1pPr>
              <a:defRPr/>
            </a:lvl1pPr>
          </a:lstStyle>
          <a:p>
            <a:pPr>
              <a:defRPr/>
            </a:pPr>
            <a:endParaRPr lang="es-CL"/>
          </a:p>
        </p:txBody>
      </p:sp>
      <p:sp>
        <p:nvSpPr>
          <p:cNvPr id="6" name="5 Marcador de número de diapositiva"/>
          <p:cNvSpPr>
            <a:spLocks noGrp="1"/>
          </p:cNvSpPr>
          <p:nvPr>
            <p:ph type="sldNum" sz="quarter" idx="12"/>
          </p:nvPr>
        </p:nvSpPr>
        <p:spPr/>
        <p:txBody>
          <a:bodyPr/>
          <a:lstStyle>
            <a:lvl1pPr>
              <a:defRPr/>
            </a:lvl1pPr>
          </a:lstStyle>
          <a:p>
            <a:pPr>
              <a:defRPr/>
            </a:pPr>
            <a:fld id="{99FF30AA-00D2-46C8-858C-DD0006829D8C}" type="slidenum">
              <a:rPr lang="es-CL"/>
              <a:pPr>
                <a:defRPr/>
              </a:pPr>
              <a:t>‹Nr.›</a:t>
            </a:fld>
            <a:endParaRPr lang="es-CL"/>
          </a:p>
        </p:txBody>
      </p:sp>
    </p:spTree>
    <p:extLst>
      <p:ext uri="{BB962C8B-B14F-4D97-AF65-F5344CB8AC3E}">
        <p14:creationId xmlns:p14="http://schemas.microsoft.com/office/powerpoint/2010/main" val="10506249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CL"/>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3 Marcador de fecha"/>
          <p:cNvSpPr>
            <a:spLocks noGrp="1"/>
          </p:cNvSpPr>
          <p:nvPr>
            <p:ph type="dt" sz="half" idx="10"/>
          </p:nvPr>
        </p:nvSpPr>
        <p:spPr/>
        <p:txBody>
          <a:bodyPr/>
          <a:lstStyle>
            <a:lvl1pPr>
              <a:defRPr/>
            </a:lvl1pPr>
          </a:lstStyle>
          <a:p>
            <a:pPr>
              <a:defRPr/>
            </a:pPr>
            <a:fld id="{554830F0-E1A4-4D36-8B78-AC2507354067}" type="datetimeFigureOut">
              <a:rPr lang="es-CL"/>
              <a:pPr>
                <a:defRPr/>
              </a:pPr>
              <a:t>11/27/14</a:t>
            </a:fld>
            <a:endParaRPr lang="es-CL"/>
          </a:p>
        </p:txBody>
      </p:sp>
      <p:sp>
        <p:nvSpPr>
          <p:cNvPr id="5" name="4 Marcador de pie de página"/>
          <p:cNvSpPr>
            <a:spLocks noGrp="1"/>
          </p:cNvSpPr>
          <p:nvPr>
            <p:ph type="ftr" sz="quarter" idx="11"/>
          </p:nvPr>
        </p:nvSpPr>
        <p:spPr/>
        <p:txBody>
          <a:bodyPr/>
          <a:lstStyle>
            <a:lvl1pPr>
              <a:defRPr/>
            </a:lvl1pPr>
          </a:lstStyle>
          <a:p>
            <a:pPr>
              <a:defRPr/>
            </a:pPr>
            <a:endParaRPr lang="es-CL"/>
          </a:p>
        </p:txBody>
      </p:sp>
      <p:sp>
        <p:nvSpPr>
          <p:cNvPr id="6" name="5 Marcador de número de diapositiva"/>
          <p:cNvSpPr>
            <a:spLocks noGrp="1"/>
          </p:cNvSpPr>
          <p:nvPr>
            <p:ph type="sldNum" sz="quarter" idx="12"/>
          </p:nvPr>
        </p:nvSpPr>
        <p:spPr/>
        <p:txBody>
          <a:bodyPr/>
          <a:lstStyle>
            <a:lvl1pPr>
              <a:defRPr/>
            </a:lvl1pPr>
          </a:lstStyle>
          <a:p>
            <a:pPr>
              <a:defRPr/>
            </a:pPr>
            <a:fld id="{EF710791-F130-4368-AE78-3C99531F8335}" type="slidenum">
              <a:rPr lang="es-CL"/>
              <a:pPr>
                <a:defRPr/>
              </a:pPr>
              <a:t>‹Nr.›</a:t>
            </a:fld>
            <a:endParaRPr lang="es-CL"/>
          </a:p>
        </p:txBody>
      </p:sp>
    </p:spTree>
    <p:extLst>
      <p:ext uri="{BB962C8B-B14F-4D97-AF65-F5344CB8AC3E}">
        <p14:creationId xmlns:p14="http://schemas.microsoft.com/office/powerpoint/2010/main" val="164897364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lvl1pPr>
              <a:defRPr>
                <a:latin typeface="+mj-lt"/>
              </a:defRPr>
            </a:lvl1pPr>
          </a:lstStyle>
          <a:p>
            <a:r>
              <a:rPr lang="es-ES" dirty="0" smtClean="0"/>
              <a:t>Haga clic para modificar el estilo de título del patrón</a:t>
            </a:r>
            <a:endParaRPr lang="es-CL" dirty="0"/>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CL"/>
          </a:p>
        </p:txBody>
      </p:sp>
      <p:sp>
        <p:nvSpPr>
          <p:cNvPr id="4" name="3 Marcador de fecha"/>
          <p:cNvSpPr>
            <a:spLocks noGrp="1"/>
          </p:cNvSpPr>
          <p:nvPr>
            <p:ph type="dt" sz="half" idx="10"/>
          </p:nvPr>
        </p:nvSpPr>
        <p:spPr/>
        <p:txBody>
          <a:bodyPr/>
          <a:lstStyle>
            <a:lvl1pPr>
              <a:defRPr/>
            </a:lvl1pPr>
          </a:lstStyle>
          <a:p>
            <a:pPr>
              <a:defRPr/>
            </a:pPr>
            <a:fld id="{B039EEB8-A42E-4B9D-B7D4-98B843A69083}" type="datetimeFigureOut">
              <a:rPr lang="es-CL"/>
              <a:pPr>
                <a:defRPr/>
              </a:pPr>
              <a:t>11/27/14</a:t>
            </a:fld>
            <a:endParaRPr lang="es-CL"/>
          </a:p>
        </p:txBody>
      </p:sp>
      <p:sp>
        <p:nvSpPr>
          <p:cNvPr id="5" name="4 Marcador de pie de página"/>
          <p:cNvSpPr>
            <a:spLocks noGrp="1"/>
          </p:cNvSpPr>
          <p:nvPr>
            <p:ph type="ftr" sz="quarter" idx="11"/>
          </p:nvPr>
        </p:nvSpPr>
        <p:spPr/>
        <p:txBody>
          <a:bodyPr/>
          <a:lstStyle>
            <a:lvl1pPr>
              <a:defRPr/>
            </a:lvl1pPr>
          </a:lstStyle>
          <a:p>
            <a:pPr>
              <a:defRPr/>
            </a:pPr>
            <a:endParaRPr lang="es-CL"/>
          </a:p>
        </p:txBody>
      </p:sp>
      <p:sp>
        <p:nvSpPr>
          <p:cNvPr id="6" name="5 Marcador de número de diapositiva"/>
          <p:cNvSpPr>
            <a:spLocks noGrp="1"/>
          </p:cNvSpPr>
          <p:nvPr>
            <p:ph type="sldNum" sz="quarter" idx="12"/>
          </p:nvPr>
        </p:nvSpPr>
        <p:spPr/>
        <p:txBody>
          <a:bodyPr/>
          <a:lstStyle>
            <a:lvl1pPr>
              <a:defRPr/>
            </a:lvl1pPr>
          </a:lstStyle>
          <a:p>
            <a:pPr>
              <a:defRPr/>
            </a:pPr>
            <a:fld id="{426E626B-323A-4B7F-B371-EEB00125C4BD}" type="slidenum">
              <a:rPr lang="es-CL"/>
              <a:pPr>
                <a:defRPr/>
              </a:pPr>
              <a:t>‹Nr.›</a:t>
            </a:fld>
            <a:endParaRPr lang="es-CL"/>
          </a:p>
        </p:txBody>
      </p:sp>
    </p:spTree>
    <p:extLst>
      <p:ext uri="{BB962C8B-B14F-4D97-AF65-F5344CB8AC3E}">
        <p14:creationId xmlns:p14="http://schemas.microsoft.com/office/powerpoint/2010/main" val="19047153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sz="3600">
                <a:latin typeface="+mj-lt"/>
              </a:defRPr>
            </a:lvl1pPr>
          </a:lstStyle>
          <a:p>
            <a:r>
              <a:rPr lang="es-ES" dirty="0" smtClean="0"/>
              <a:t>Haga clic para modificar el estilo de título del patrón</a:t>
            </a:r>
            <a:endParaRPr lang="es-CL" dirty="0"/>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3 Marcador de fecha"/>
          <p:cNvSpPr>
            <a:spLocks noGrp="1"/>
          </p:cNvSpPr>
          <p:nvPr>
            <p:ph type="dt" sz="half" idx="10"/>
          </p:nvPr>
        </p:nvSpPr>
        <p:spPr/>
        <p:txBody>
          <a:bodyPr/>
          <a:lstStyle>
            <a:lvl1pPr>
              <a:defRPr/>
            </a:lvl1pPr>
          </a:lstStyle>
          <a:p>
            <a:pPr>
              <a:defRPr/>
            </a:pPr>
            <a:fld id="{B800CC7A-5268-432B-A1A3-65D8134B0CE0}" type="datetimeFigureOut">
              <a:rPr lang="es-CL"/>
              <a:pPr>
                <a:defRPr/>
              </a:pPr>
              <a:t>11/27/14</a:t>
            </a:fld>
            <a:endParaRPr lang="es-CL"/>
          </a:p>
        </p:txBody>
      </p:sp>
      <p:sp>
        <p:nvSpPr>
          <p:cNvPr id="5" name="4 Marcador de pie de página"/>
          <p:cNvSpPr>
            <a:spLocks noGrp="1"/>
          </p:cNvSpPr>
          <p:nvPr>
            <p:ph type="ftr" sz="quarter" idx="11"/>
          </p:nvPr>
        </p:nvSpPr>
        <p:spPr/>
        <p:txBody>
          <a:bodyPr/>
          <a:lstStyle>
            <a:lvl1pPr>
              <a:defRPr/>
            </a:lvl1pPr>
          </a:lstStyle>
          <a:p>
            <a:pPr>
              <a:defRPr/>
            </a:pPr>
            <a:endParaRPr lang="es-CL"/>
          </a:p>
        </p:txBody>
      </p:sp>
      <p:sp>
        <p:nvSpPr>
          <p:cNvPr id="6" name="5 Marcador de número de diapositiva"/>
          <p:cNvSpPr>
            <a:spLocks noGrp="1"/>
          </p:cNvSpPr>
          <p:nvPr>
            <p:ph type="sldNum" sz="quarter" idx="12"/>
          </p:nvPr>
        </p:nvSpPr>
        <p:spPr/>
        <p:txBody>
          <a:bodyPr/>
          <a:lstStyle>
            <a:lvl1pPr>
              <a:defRPr/>
            </a:lvl1pPr>
          </a:lstStyle>
          <a:p>
            <a:pPr>
              <a:defRPr/>
            </a:pPr>
            <a:fld id="{AC3216BA-6097-4A35-A1A2-F7329F154DBF}" type="slidenum">
              <a:rPr lang="es-CL"/>
              <a:pPr>
                <a:defRPr/>
              </a:pPr>
              <a:t>‹Nr.›</a:t>
            </a:fld>
            <a:endParaRPr lang="es-CL"/>
          </a:p>
        </p:txBody>
      </p:sp>
    </p:spTree>
    <p:extLst>
      <p:ext uri="{BB962C8B-B14F-4D97-AF65-F5344CB8AC3E}">
        <p14:creationId xmlns:p14="http://schemas.microsoft.com/office/powerpoint/2010/main" val="366251321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dirty="0" smtClean="0"/>
              <a:t>Haga clic para modificar el estilo de título del patrón</a:t>
            </a:r>
            <a:endParaRPr lang="es-CL" dirty="0"/>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lvl1pPr>
              <a:defRPr/>
            </a:lvl1pPr>
          </a:lstStyle>
          <a:p>
            <a:pPr>
              <a:defRPr/>
            </a:pPr>
            <a:fld id="{7B425578-2EBB-44D8-B8EF-CE545C1EFAC2}" type="datetimeFigureOut">
              <a:rPr lang="es-CL"/>
              <a:pPr>
                <a:defRPr/>
              </a:pPr>
              <a:t>11/27/14</a:t>
            </a:fld>
            <a:endParaRPr lang="es-CL"/>
          </a:p>
        </p:txBody>
      </p:sp>
      <p:sp>
        <p:nvSpPr>
          <p:cNvPr id="5" name="4 Marcador de pie de página"/>
          <p:cNvSpPr>
            <a:spLocks noGrp="1"/>
          </p:cNvSpPr>
          <p:nvPr>
            <p:ph type="ftr" sz="quarter" idx="11"/>
          </p:nvPr>
        </p:nvSpPr>
        <p:spPr/>
        <p:txBody>
          <a:bodyPr/>
          <a:lstStyle>
            <a:lvl1pPr>
              <a:defRPr/>
            </a:lvl1pPr>
          </a:lstStyle>
          <a:p>
            <a:pPr>
              <a:defRPr/>
            </a:pPr>
            <a:endParaRPr lang="es-CL"/>
          </a:p>
        </p:txBody>
      </p:sp>
      <p:sp>
        <p:nvSpPr>
          <p:cNvPr id="6" name="5 Marcador de número de diapositiva"/>
          <p:cNvSpPr>
            <a:spLocks noGrp="1"/>
          </p:cNvSpPr>
          <p:nvPr>
            <p:ph type="sldNum" sz="quarter" idx="12"/>
          </p:nvPr>
        </p:nvSpPr>
        <p:spPr/>
        <p:txBody>
          <a:bodyPr/>
          <a:lstStyle>
            <a:lvl1pPr>
              <a:defRPr/>
            </a:lvl1pPr>
          </a:lstStyle>
          <a:p>
            <a:pPr>
              <a:defRPr/>
            </a:pPr>
            <a:fld id="{E87C567E-6391-400B-9F4A-CDFE55CDEDB2}" type="slidenum">
              <a:rPr lang="es-CL"/>
              <a:pPr>
                <a:defRPr/>
              </a:pPr>
              <a:t>‹Nr.›</a:t>
            </a:fld>
            <a:endParaRPr lang="es-CL"/>
          </a:p>
        </p:txBody>
      </p:sp>
    </p:spTree>
    <p:extLst>
      <p:ext uri="{BB962C8B-B14F-4D97-AF65-F5344CB8AC3E}">
        <p14:creationId xmlns:p14="http://schemas.microsoft.com/office/powerpoint/2010/main" val="27589280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L"/>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5" name="3 Marcador de fecha"/>
          <p:cNvSpPr>
            <a:spLocks noGrp="1"/>
          </p:cNvSpPr>
          <p:nvPr>
            <p:ph type="dt" sz="half" idx="10"/>
          </p:nvPr>
        </p:nvSpPr>
        <p:spPr/>
        <p:txBody>
          <a:bodyPr/>
          <a:lstStyle>
            <a:lvl1pPr>
              <a:defRPr/>
            </a:lvl1pPr>
          </a:lstStyle>
          <a:p>
            <a:pPr>
              <a:defRPr/>
            </a:pPr>
            <a:fld id="{7EF76054-D0B5-47B0-B1F8-2D6711D5F83D}" type="datetimeFigureOut">
              <a:rPr lang="es-CL"/>
              <a:pPr>
                <a:defRPr/>
              </a:pPr>
              <a:t>11/27/14</a:t>
            </a:fld>
            <a:endParaRPr lang="es-CL"/>
          </a:p>
        </p:txBody>
      </p:sp>
      <p:sp>
        <p:nvSpPr>
          <p:cNvPr id="6" name="4 Marcador de pie de página"/>
          <p:cNvSpPr>
            <a:spLocks noGrp="1"/>
          </p:cNvSpPr>
          <p:nvPr>
            <p:ph type="ftr" sz="quarter" idx="11"/>
          </p:nvPr>
        </p:nvSpPr>
        <p:spPr/>
        <p:txBody>
          <a:bodyPr/>
          <a:lstStyle>
            <a:lvl1pPr>
              <a:defRPr/>
            </a:lvl1pPr>
          </a:lstStyle>
          <a:p>
            <a:pPr>
              <a:defRPr/>
            </a:pPr>
            <a:endParaRPr lang="es-CL"/>
          </a:p>
        </p:txBody>
      </p:sp>
      <p:sp>
        <p:nvSpPr>
          <p:cNvPr id="7" name="5 Marcador de número de diapositiva"/>
          <p:cNvSpPr>
            <a:spLocks noGrp="1"/>
          </p:cNvSpPr>
          <p:nvPr>
            <p:ph type="sldNum" sz="quarter" idx="12"/>
          </p:nvPr>
        </p:nvSpPr>
        <p:spPr/>
        <p:txBody>
          <a:bodyPr/>
          <a:lstStyle>
            <a:lvl1pPr>
              <a:defRPr/>
            </a:lvl1pPr>
          </a:lstStyle>
          <a:p>
            <a:pPr>
              <a:defRPr/>
            </a:pPr>
            <a:fld id="{ECDAD4D3-83FB-4486-9F78-59D4DF890030}" type="slidenum">
              <a:rPr lang="es-CL"/>
              <a:pPr>
                <a:defRPr/>
              </a:pPr>
              <a:t>‹Nr.›</a:t>
            </a:fld>
            <a:endParaRPr lang="es-CL"/>
          </a:p>
        </p:txBody>
      </p:sp>
    </p:spTree>
    <p:extLst>
      <p:ext uri="{BB962C8B-B14F-4D97-AF65-F5344CB8AC3E}">
        <p14:creationId xmlns:p14="http://schemas.microsoft.com/office/powerpoint/2010/main" val="102686842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CL"/>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7" name="3 Marcador de fecha"/>
          <p:cNvSpPr>
            <a:spLocks noGrp="1"/>
          </p:cNvSpPr>
          <p:nvPr>
            <p:ph type="dt" sz="half" idx="10"/>
          </p:nvPr>
        </p:nvSpPr>
        <p:spPr/>
        <p:txBody>
          <a:bodyPr/>
          <a:lstStyle>
            <a:lvl1pPr>
              <a:defRPr/>
            </a:lvl1pPr>
          </a:lstStyle>
          <a:p>
            <a:pPr>
              <a:defRPr/>
            </a:pPr>
            <a:fld id="{E78607D6-B818-4937-9232-AC09C8FF30EC}" type="datetimeFigureOut">
              <a:rPr lang="es-CL"/>
              <a:pPr>
                <a:defRPr/>
              </a:pPr>
              <a:t>11/27/14</a:t>
            </a:fld>
            <a:endParaRPr lang="es-CL"/>
          </a:p>
        </p:txBody>
      </p:sp>
      <p:sp>
        <p:nvSpPr>
          <p:cNvPr id="8" name="4 Marcador de pie de página"/>
          <p:cNvSpPr>
            <a:spLocks noGrp="1"/>
          </p:cNvSpPr>
          <p:nvPr>
            <p:ph type="ftr" sz="quarter" idx="11"/>
          </p:nvPr>
        </p:nvSpPr>
        <p:spPr/>
        <p:txBody>
          <a:bodyPr/>
          <a:lstStyle>
            <a:lvl1pPr>
              <a:defRPr/>
            </a:lvl1pPr>
          </a:lstStyle>
          <a:p>
            <a:pPr>
              <a:defRPr/>
            </a:pPr>
            <a:endParaRPr lang="es-CL"/>
          </a:p>
        </p:txBody>
      </p:sp>
      <p:sp>
        <p:nvSpPr>
          <p:cNvPr id="9" name="5 Marcador de número de diapositiva"/>
          <p:cNvSpPr>
            <a:spLocks noGrp="1"/>
          </p:cNvSpPr>
          <p:nvPr>
            <p:ph type="sldNum" sz="quarter" idx="12"/>
          </p:nvPr>
        </p:nvSpPr>
        <p:spPr/>
        <p:txBody>
          <a:bodyPr/>
          <a:lstStyle>
            <a:lvl1pPr>
              <a:defRPr/>
            </a:lvl1pPr>
          </a:lstStyle>
          <a:p>
            <a:pPr>
              <a:defRPr/>
            </a:pPr>
            <a:fld id="{54088B6D-F59E-44CE-9BF4-262CA1B0A85C}" type="slidenum">
              <a:rPr lang="es-CL"/>
              <a:pPr>
                <a:defRPr/>
              </a:pPr>
              <a:t>‹Nr.›</a:t>
            </a:fld>
            <a:endParaRPr lang="es-CL"/>
          </a:p>
        </p:txBody>
      </p:sp>
    </p:spTree>
    <p:extLst>
      <p:ext uri="{BB962C8B-B14F-4D97-AF65-F5344CB8AC3E}">
        <p14:creationId xmlns:p14="http://schemas.microsoft.com/office/powerpoint/2010/main" val="299953567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L"/>
          </a:p>
        </p:txBody>
      </p:sp>
      <p:sp>
        <p:nvSpPr>
          <p:cNvPr id="3" name="3 Marcador de fecha"/>
          <p:cNvSpPr>
            <a:spLocks noGrp="1"/>
          </p:cNvSpPr>
          <p:nvPr>
            <p:ph type="dt" sz="half" idx="10"/>
          </p:nvPr>
        </p:nvSpPr>
        <p:spPr/>
        <p:txBody>
          <a:bodyPr/>
          <a:lstStyle>
            <a:lvl1pPr>
              <a:defRPr/>
            </a:lvl1pPr>
          </a:lstStyle>
          <a:p>
            <a:pPr>
              <a:defRPr/>
            </a:pPr>
            <a:fld id="{20340E70-295D-4A3C-814B-AAA9249D3BAE}" type="datetimeFigureOut">
              <a:rPr lang="es-CL"/>
              <a:pPr>
                <a:defRPr/>
              </a:pPr>
              <a:t>11/27/14</a:t>
            </a:fld>
            <a:endParaRPr lang="es-CL"/>
          </a:p>
        </p:txBody>
      </p:sp>
      <p:sp>
        <p:nvSpPr>
          <p:cNvPr id="4" name="4 Marcador de pie de página"/>
          <p:cNvSpPr>
            <a:spLocks noGrp="1"/>
          </p:cNvSpPr>
          <p:nvPr>
            <p:ph type="ftr" sz="quarter" idx="11"/>
          </p:nvPr>
        </p:nvSpPr>
        <p:spPr/>
        <p:txBody>
          <a:bodyPr/>
          <a:lstStyle>
            <a:lvl1pPr>
              <a:defRPr/>
            </a:lvl1pPr>
          </a:lstStyle>
          <a:p>
            <a:pPr>
              <a:defRPr/>
            </a:pPr>
            <a:endParaRPr lang="es-CL"/>
          </a:p>
        </p:txBody>
      </p:sp>
      <p:sp>
        <p:nvSpPr>
          <p:cNvPr id="5" name="5 Marcador de número de diapositiva"/>
          <p:cNvSpPr>
            <a:spLocks noGrp="1"/>
          </p:cNvSpPr>
          <p:nvPr>
            <p:ph type="sldNum" sz="quarter" idx="12"/>
          </p:nvPr>
        </p:nvSpPr>
        <p:spPr/>
        <p:txBody>
          <a:bodyPr/>
          <a:lstStyle>
            <a:lvl1pPr>
              <a:defRPr/>
            </a:lvl1pPr>
          </a:lstStyle>
          <a:p>
            <a:pPr>
              <a:defRPr/>
            </a:pPr>
            <a:fld id="{DA94E4F2-16EC-494E-980E-AA14650C0BF8}" type="slidenum">
              <a:rPr lang="es-CL"/>
              <a:pPr>
                <a:defRPr/>
              </a:pPr>
              <a:t>‹Nr.›</a:t>
            </a:fld>
            <a:endParaRPr lang="es-CL"/>
          </a:p>
        </p:txBody>
      </p:sp>
    </p:spTree>
    <p:extLst>
      <p:ext uri="{BB962C8B-B14F-4D97-AF65-F5344CB8AC3E}">
        <p14:creationId xmlns:p14="http://schemas.microsoft.com/office/powerpoint/2010/main" val="22543169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p:cNvSpPr>
          <p:nvPr>
            <p:ph type="dt" sz="half" idx="10"/>
          </p:nvPr>
        </p:nvSpPr>
        <p:spPr/>
        <p:txBody>
          <a:bodyPr/>
          <a:lstStyle>
            <a:lvl1pPr>
              <a:defRPr/>
            </a:lvl1pPr>
          </a:lstStyle>
          <a:p>
            <a:pPr>
              <a:defRPr/>
            </a:pPr>
            <a:fld id="{93CF0C41-BDE6-483D-8E62-DBA77F303062}" type="datetimeFigureOut">
              <a:rPr lang="es-CL"/>
              <a:pPr>
                <a:defRPr/>
              </a:pPr>
              <a:t>11/27/14</a:t>
            </a:fld>
            <a:endParaRPr lang="es-CL"/>
          </a:p>
        </p:txBody>
      </p:sp>
      <p:sp>
        <p:nvSpPr>
          <p:cNvPr id="3" name="4 Marcador de pie de página"/>
          <p:cNvSpPr>
            <a:spLocks noGrp="1"/>
          </p:cNvSpPr>
          <p:nvPr>
            <p:ph type="ftr" sz="quarter" idx="11"/>
          </p:nvPr>
        </p:nvSpPr>
        <p:spPr/>
        <p:txBody>
          <a:bodyPr/>
          <a:lstStyle>
            <a:lvl1pPr>
              <a:defRPr/>
            </a:lvl1pPr>
          </a:lstStyle>
          <a:p>
            <a:pPr>
              <a:defRPr/>
            </a:pPr>
            <a:endParaRPr lang="es-CL"/>
          </a:p>
        </p:txBody>
      </p:sp>
      <p:sp>
        <p:nvSpPr>
          <p:cNvPr id="4" name="5 Marcador de número de diapositiva"/>
          <p:cNvSpPr>
            <a:spLocks noGrp="1"/>
          </p:cNvSpPr>
          <p:nvPr>
            <p:ph type="sldNum" sz="quarter" idx="12"/>
          </p:nvPr>
        </p:nvSpPr>
        <p:spPr/>
        <p:txBody>
          <a:bodyPr/>
          <a:lstStyle>
            <a:lvl1pPr>
              <a:defRPr/>
            </a:lvl1pPr>
          </a:lstStyle>
          <a:p>
            <a:pPr>
              <a:defRPr/>
            </a:pPr>
            <a:fld id="{D0A6070D-E2F6-4DBA-9820-E9465FBDD774}" type="slidenum">
              <a:rPr lang="es-CL"/>
              <a:pPr>
                <a:defRPr/>
              </a:pPr>
              <a:t>‹Nr.›</a:t>
            </a:fld>
            <a:endParaRPr lang="es-CL"/>
          </a:p>
        </p:txBody>
      </p:sp>
    </p:spTree>
    <p:extLst>
      <p:ext uri="{BB962C8B-B14F-4D97-AF65-F5344CB8AC3E}">
        <p14:creationId xmlns:p14="http://schemas.microsoft.com/office/powerpoint/2010/main" val="38288902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dirty="0" smtClean="0"/>
              <a:t>Haga clic para modificar el estilo de título del patrón</a:t>
            </a:r>
            <a:endParaRPr lang="es-CL" dirty="0"/>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lvl1pPr>
              <a:defRPr/>
            </a:lvl1pPr>
          </a:lstStyle>
          <a:p>
            <a:pPr>
              <a:defRPr/>
            </a:pPr>
            <a:fld id="{AC65D874-3C74-4096-80F9-FE6BE358A08D}" type="datetimeFigureOut">
              <a:rPr lang="es-CL"/>
              <a:pPr>
                <a:defRPr/>
              </a:pPr>
              <a:t>11/27/14</a:t>
            </a:fld>
            <a:endParaRPr lang="es-CL"/>
          </a:p>
        </p:txBody>
      </p:sp>
      <p:sp>
        <p:nvSpPr>
          <p:cNvPr id="5" name="4 Marcador de pie de página"/>
          <p:cNvSpPr>
            <a:spLocks noGrp="1"/>
          </p:cNvSpPr>
          <p:nvPr>
            <p:ph type="ftr" sz="quarter" idx="11"/>
          </p:nvPr>
        </p:nvSpPr>
        <p:spPr/>
        <p:txBody>
          <a:bodyPr/>
          <a:lstStyle>
            <a:lvl1pPr>
              <a:defRPr/>
            </a:lvl1pPr>
          </a:lstStyle>
          <a:p>
            <a:pPr>
              <a:defRPr/>
            </a:pPr>
            <a:endParaRPr lang="es-CL"/>
          </a:p>
        </p:txBody>
      </p:sp>
      <p:sp>
        <p:nvSpPr>
          <p:cNvPr id="6" name="5 Marcador de número de diapositiva"/>
          <p:cNvSpPr>
            <a:spLocks noGrp="1"/>
          </p:cNvSpPr>
          <p:nvPr>
            <p:ph type="sldNum" sz="quarter" idx="12"/>
          </p:nvPr>
        </p:nvSpPr>
        <p:spPr/>
        <p:txBody>
          <a:bodyPr/>
          <a:lstStyle>
            <a:lvl1pPr>
              <a:defRPr/>
            </a:lvl1pPr>
          </a:lstStyle>
          <a:p>
            <a:pPr>
              <a:defRPr/>
            </a:pPr>
            <a:fld id="{53069DA9-D83A-4E2C-ABEA-03E921CEFDF6}" type="slidenum">
              <a:rPr lang="es-CL"/>
              <a:pPr>
                <a:defRPr/>
              </a:pPr>
              <a:t>‹Nr.›</a:t>
            </a:fld>
            <a:endParaRPr lang="es-CL"/>
          </a:p>
        </p:txBody>
      </p:sp>
    </p:spTree>
    <p:extLst>
      <p:ext uri="{BB962C8B-B14F-4D97-AF65-F5344CB8AC3E}">
        <p14:creationId xmlns:p14="http://schemas.microsoft.com/office/powerpoint/2010/main" val="133980450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CL"/>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E4F2C645-6EE1-4A1A-8AA4-F8FD5F99DF83}" type="datetimeFigureOut">
              <a:rPr lang="es-CL"/>
              <a:pPr>
                <a:defRPr/>
              </a:pPr>
              <a:t>11/27/14</a:t>
            </a:fld>
            <a:endParaRPr lang="es-CL"/>
          </a:p>
        </p:txBody>
      </p:sp>
      <p:sp>
        <p:nvSpPr>
          <p:cNvPr id="6" name="4 Marcador de pie de página"/>
          <p:cNvSpPr>
            <a:spLocks noGrp="1"/>
          </p:cNvSpPr>
          <p:nvPr>
            <p:ph type="ftr" sz="quarter" idx="11"/>
          </p:nvPr>
        </p:nvSpPr>
        <p:spPr/>
        <p:txBody>
          <a:bodyPr/>
          <a:lstStyle>
            <a:lvl1pPr>
              <a:defRPr/>
            </a:lvl1pPr>
          </a:lstStyle>
          <a:p>
            <a:pPr>
              <a:defRPr/>
            </a:pPr>
            <a:endParaRPr lang="es-CL"/>
          </a:p>
        </p:txBody>
      </p:sp>
      <p:sp>
        <p:nvSpPr>
          <p:cNvPr id="7" name="5 Marcador de número de diapositiva"/>
          <p:cNvSpPr>
            <a:spLocks noGrp="1"/>
          </p:cNvSpPr>
          <p:nvPr>
            <p:ph type="sldNum" sz="quarter" idx="12"/>
          </p:nvPr>
        </p:nvSpPr>
        <p:spPr/>
        <p:txBody>
          <a:bodyPr/>
          <a:lstStyle>
            <a:lvl1pPr>
              <a:defRPr/>
            </a:lvl1pPr>
          </a:lstStyle>
          <a:p>
            <a:pPr>
              <a:defRPr/>
            </a:pPr>
            <a:fld id="{52D7DFEA-588F-4F5B-B31D-D4FC12A0E37B}" type="slidenum">
              <a:rPr lang="es-CL"/>
              <a:pPr>
                <a:defRPr/>
              </a:pPr>
              <a:t>‹Nr.›</a:t>
            </a:fld>
            <a:endParaRPr lang="es-CL"/>
          </a:p>
        </p:txBody>
      </p:sp>
    </p:spTree>
    <p:extLst>
      <p:ext uri="{BB962C8B-B14F-4D97-AF65-F5344CB8AC3E}">
        <p14:creationId xmlns:p14="http://schemas.microsoft.com/office/powerpoint/2010/main" val="171644236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CL"/>
          </a:p>
        </p:txBody>
      </p:sp>
      <p:sp>
        <p:nvSpPr>
          <p:cNvPr id="3" name="2 Marcador de posición de imagen"/>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CL" noProof="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4B1A18A3-8C51-4883-9BAC-0E43625DE1AA}" type="datetimeFigureOut">
              <a:rPr lang="es-CL"/>
              <a:pPr>
                <a:defRPr/>
              </a:pPr>
              <a:t>11/27/14</a:t>
            </a:fld>
            <a:endParaRPr lang="es-CL"/>
          </a:p>
        </p:txBody>
      </p:sp>
      <p:sp>
        <p:nvSpPr>
          <p:cNvPr id="6" name="4 Marcador de pie de página"/>
          <p:cNvSpPr>
            <a:spLocks noGrp="1"/>
          </p:cNvSpPr>
          <p:nvPr>
            <p:ph type="ftr" sz="quarter" idx="11"/>
          </p:nvPr>
        </p:nvSpPr>
        <p:spPr/>
        <p:txBody>
          <a:bodyPr/>
          <a:lstStyle>
            <a:lvl1pPr>
              <a:defRPr/>
            </a:lvl1pPr>
          </a:lstStyle>
          <a:p>
            <a:pPr>
              <a:defRPr/>
            </a:pPr>
            <a:endParaRPr lang="es-CL"/>
          </a:p>
        </p:txBody>
      </p:sp>
      <p:sp>
        <p:nvSpPr>
          <p:cNvPr id="7" name="5 Marcador de número de diapositiva"/>
          <p:cNvSpPr>
            <a:spLocks noGrp="1"/>
          </p:cNvSpPr>
          <p:nvPr>
            <p:ph type="sldNum" sz="quarter" idx="12"/>
          </p:nvPr>
        </p:nvSpPr>
        <p:spPr/>
        <p:txBody>
          <a:bodyPr/>
          <a:lstStyle>
            <a:lvl1pPr>
              <a:defRPr/>
            </a:lvl1pPr>
          </a:lstStyle>
          <a:p>
            <a:pPr>
              <a:defRPr/>
            </a:pPr>
            <a:fld id="{612E43DD-EC82-48BE-9220-7B39A91F6A8B}" type="slidenum">
              <a:rPr lang="es-CL"/>
              <a:pPr>
                <a:defRPr/>
              </a:pPr>
              <a:t>‹Nr.›</a:t>
            </a:fld>
            <a:endParaRPr lang="es-CL"/>
          </a:p>
        </p:txBody>
      </p:sp>
    </p:spTree>
    <p:extLst>
      <p:ext uri="{BB962C8B-B14F-4D97-AF65-F5344CB8AC3E}">
        <p14:creationId xmlns:p14="http://schemas.microsoft.com/office/powerpoint/2010/main" val="383890356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L"/>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3 Marcador de fecha"/>
          <p:cNvSpPr>
            <a:spLocks noGrp="1"/>
          </p:cNvSpPr>
          <p:nvPr>
            <p:ph type="dt" sz="half" idx="10"/>
          </p:nvPr>
        </p:nvSpPr>
        <p:spPr/>
        <p:txBody>
          <a:bodyPr/>
          <a:lstStyle>
            <a:lvl1pPr>
              <a:defRPr/>
            </a:lvl1pPr>
          </a:lstStyle>
          <a:p>
            <a:pPr>
              <a:defRPr/>
            </a:pPr>
            <a:fld id="{A574DA96-96D6-4224-BB19-78CCB642B0FC}" type="datetimeFigureOut">
              <a:rPr lang="es-CL"/>
              <a:pPr>
                <a:defRPr/>
              </a:pPr>
              <a:t>11/27/14</a:t>
            </a:fld>
            <a:endParaRPr lang="es-CL"/>
          </a:p>
        </p:txBody>
      </p:sp>
      <p:sp>
        <p:nvSpPr>
          <p:cNvPr id="5" name="4 Marcador de pie de página"/>
          <p:cNvSpPr>
            <a:spLocks noGrp="1"/>
          </p:cNvSpPr>
          <p:nvPr>
            <p:ph type="ftr" sz="quarter" idx="11"/>
          </p:nvPr>
        </p:nvSpPr>
        <p:spPr/>
        <p:txBody>
          <a:bodyPr/>
          <a:lstStyle>
            <a:lvl1pPr>
              <a:defRPr/>
            </a:lvl1pPr>
          </a:lstStyle>
          <a:p>
            <a:pPr>
              <a:defRPr/>
            </a:pPr>
            <a:endParaRPr lang="es-CL"/>
          </a:p>
        </p:txBody>
      </p:sp>
      <p:sp>
        <p:nvSpPr>
          <p:cNvPr id="6" name="5 Marcador de número de diapositiva"/>
          <p:cNvSpPr>
            <a:spLocks noGrp="1"/>
          </p:cNvSpPr>
          <p:nvPr>
            <p:ph type="sldNum" sz="quarter" idx="12"/>
          </p:nvPr>
        </p:nvSpPr>
        <p:spPr/>
        <p:txBody>
          <a:bodyPr/>
          <a:lstStyle>
            <a:lvl1pPr>
              <a:defRPr/>
            </a:lvl1pPr>
          </a:lstStyle>
          <a:p>
            <a:pPr>
              <a:defRPr/>
            </a:pPr>
            <a:fld id="{2F16A1A2-6219-412A-9CDC-554065E92963}" type="slidenum">
              <a:rPr lang="es-CL"/>
              <a:pPr>
                <a:defRPr/>
              </a:pPr>
              <a:t>‹Nr.›</a:t>
            </a:fld>
            <a:endParaRPr lang="es-CL"/>
          </a:p>
        </p:txBody>
      </p:sp>
    </p:spTree>
    <p:extLst>
      <p:ext uri="{BB962C8B-B14F-4D97-AF65-F5344CB8AC3E}">
        <p14:creationId xmlns:p14="http://schemas.microsoft.com/office/powerpoint/2010/main" val="157876775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CL"/>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3 Marcador de fecha"/>
          <p:cNvSpPr>
            <a:spLocks noGrp="1"/>
          </p:cNvSpPr>
          <p:nvPr>
            <p:ph type="dt" sz="half" idx="10"/>
          </p:nvPr>
        </p:nvSpPr>
        <p:spPr/>
        <p:txBody>
          <a:bodyPr/>
          <a:lstStyle>
            <a:lvl1pPr>
              <a:defRPr/>
            </a:lvl1pPr>
          </a:lstStyle>
          <a:p>
            <a:pPr>
              <a:defRPr/>
            </a:pPr>
            <a:fld id="{897DDEE9-E500-4098-8C85-42954DC1C9D9}" type="datetimeFigureOut">
              <a:rPr lang="es-CL"/>
              <a:pPr>
                <a:defRPr/>
              </a:pPr>
              <a:t>11/27/14</a:t>
            </a:fld>
            <a:endParaRPr lang="es-CL"/>
          </a:p>
        </p:txBody>
      </p:sp>
      <p:sp>
        <p:nvSpPr>
          <p:cNvPr id="5" name="4 Marcador de pie de página"/>
          <p:cNvSpPr>
            <a:spLocks noGrp="1"/>
          </p:cNvSpPr>
          <p:nvPr>
            <p:ph type="ftr" sz="quarter" idx="11"/>
          </p:nvPr>
        </p:nvSpPr>
        <p:spPr/>
        <p:txBody>
          <a:bodyPr/>
          <a:lstStyle>
            <a:lvl1pPr>
              <a:defRPr/>
            </a:lvl1pPr>
          </a:lstStyle>
          <a:p>
            <a:pPr>
              <a:defRPr/>
            </a:pPr>
            <a:endParaRPr lang="es-CL"/>
          </a:p>
        </p:txBody>
      </p:sp>
      <p:sp>
        <p:nvSpPr>
          <p:cNvPr id="6" name="5 Marcador de número de diapositiva"/>
          <p:cNvSpPr>
            <a:spLocks noGrp="1"/>
          </p:cNvSpPr>
          <p:nvPr>
            <p:ph type="sldNum" sz="quarter" idx="12"/>
          </p:nvPr>
        </p:nvSpPr>
        <p:spPr/>
        <p:txBody>
          <a:bodyPr/>
          <a:lstStyle>
            <a:lvl1pPr>
              <a:defRPr/>
            </a:lvl1pPr>
          </a:lstStyle>
          <a:p>
            <a:pPr>
              <a:defRPr/>
            </a:pPr>
            <a:fld id="{1C4926B1-4D83-482E-A0FD-91B5D062B46B}" type="slidenum">
              <a:rPr lang="es-CL"/>
              <a:pPr>
                <a:defRPr/>
              </a:pPr>
              <a:t>‹Nr.›</a:t>
            </a:fld>
            <a:endParaRPr lang="es-CL"/>
          </a:p>
        </p:txBody>
      </p:sp>
    </p:spTree>
    <p:extLst>
      <p:ext uri="{BB962C8B-B14F-4D97-AF65-F5344CB8AC3E}">
        <p14:creationId xmlns:p14="http://schemas.microsoft.com/office/powerpoint/2010/main" val="24263937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L"/>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5" name="3 Marcador de fecha"/>
          <p:cNvSpPr>
            <a:spLocks noGrp="1"/>
          </p:cNvSpPr>
          <p:nvPr>
            <p:ph type="dt" sz="half" idx="10"/>
          </p:nvPr>
        </p:nvSpPr>
        <p:spPr/>
        <p:txBody>
          <a:bodyPr/>
          <a:lstStyle>
            <a:lvl1pPr>
              <a:defRPr/>
            </a:lvl1pPr>
          </a:lstStyle>
          <a:p>
            <a:pPr>
              <a:defRPr/>
            </a:pPr>
            <a:fld id="{B90F25C0-D140-43CE-9314-C43882EC82FE}" type="datetimeFigureOut">
              <a:rPr lang="es-CL"/>
              <a:pPr>
                <a:defRPr/>
              </a:pPr>
              <a:t>11/27/14</a:t>
            </a:fld>
            <a:endParaRPr lang="es-CL"/>
          </a:p>
        </p:txBody>
      </p:sp>
      <p:sp>
        <p:nvSpPr>
          <p:cNvPr id="6" name="4 Marcador de pie de página"/>
          <p:cNvSpPr>
            <a:spLocks noGrp="1"/>
          </p:cNvSpPr>
          <p:nvPr>
            <p:ph type="ftr" sz="quarter" idx="11"/>
          </p:nvPr>
        </p:nvSpPr>
        <p:spPr/>
        <p:txBody>
          <a:bodyPr/>
          <a:lstStyle>
            <a:lvl1pPr>
              <a:defRPr/>
            </a:lvl1pPr>
          </a:lstStyle>
          <a:p>
            <a:pPr>
              <a:defRPr/>
            </a:pPr>
            <a:endParaRPr lang="es-CL"/>
          </a:p>
        </p:txBody>
      </p:sp>
      <p:sp>
        <p:nvSpPr>
          <p:cNvPr id="7" name="5 Marcador de número de diapositiva"/>
          <p:cNvSpPr>
            <a:spLocks noGrp="1"/>
          </p:cNvSpPr>
          <p:nvPr>
            <p:ph type="sldNum" sz="quarter" idx="12"/>
          </p:nvPr>
        </p:nvSpPr>
        <p:spPr/>
        <p:txBody>
          <a:bodyPr/>
          <a:lstStyle>
            <a:lvl1pPr>
              <a:defRPr/>
            </a:lvl1pPr>
          </a:lstStyle>
          <a:p>
            <a:pPr>
              <a:defRPr/>
            </a:pPr>
            <a:fld id="{86F56002-C0C6-42D3-B48E-1780A3C44983}" type="slidenum">
              <a:rPr lang="es-CL"/>
              <a:pPr>
                <a:defRPr/>
              </a:pPr>
              <a:t>‹Nr.›</a:t>
            </a:fld>
            <a:endParaRPr lang="es-CL"/>
          </a:p>
        </p:txBody>
      </p:sp>
    </p:spTree>
    <p:extLst>
      <p:ext uri="{BB962C8B-B14F-4D97-AF65-F5344CB8AC3E}">
        <p14:creationId xmlns:p14="http://schemas.microsoft.com/office/powerpoint/2010/main" val="32207213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CL"/>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7" name="3 Marcador de fecha"/>
          <p:cNvSpPr>
            <a:spLocks noGrp="1"/>
          </p:cNvSpPr>
          <p:nvPr>
            <p:ph type="dt" sz="half" idx="10"/>
          </p:nvPr>
        </p:nvSpPr>
        <p:spPr/>
        <p:txBody>
          <a:bodyPr/>
          <a:lstStyle>
            <a:lvl1pPr>
              <a:defRPr/>
            </a:lvl1pPr>
          </a:lstStyle>
          <a:p>
            <a:pPr>
              <a:defRPr/>
            </a:pPr>
            <a:fld id="{F09D09AC-67C5-4A8E-AF64-446D2F2DE395}" type="datetimeFigureOut">
              <a:rPr lang="es-CL"/>
              <a:pPr>
                <a:defRPr/>
              </a:pPr>
              <a:t>11/27/14</a:t>
            </a:fld>
            <a:endParaRPr lang="es-CL"/>
          </a:p>
        </p:txBody>
      </p:sp>
      <p:sp>
        <p:nvSpPr>
          <p:cNvPr id="8" name="4 Marcador de pie de página"/>
          <p:cNvSpPr>
            <a:spLocks noGrp="1"/>
          </p:cNvSpPr>
          <p:nvPr>
            <p:ph type="ftr" sz="quarter" idx="11"/>
          </p:nvPr>
        </p:nvSpPr>
        <p:spPr/>
        <p:txBody>
          <a:bodyPr/>
          <a:lstStyle>
            <a:lvl1pPr>
              <a:defRPr/>
            </a:lvl1pPr>
          </a:lstStyle>
          <a:p>
            <a:pPr>
              <a:defRPr/>
            </a:pPr>
            <a:endParaRPr lang="es-CL"/>
          </a:p>
        </p:txBody>
      </p:sp>
      <p:sp>
        <p:nvSpPr>
          <p:cNvPr id="9" name="5 Marcador de número de diapositiva"/>
          <p:cNvSpPr>
            <a:spLocks noGrp="1"/>
          </p:cNvSpPr>
          <p:nvPr>
            <p:ph type="sldNum" sz="quarter" idx="12"/>
          </p:nvPr>
        </p:nvSpPr>
        <p:spPr/>
        <p:txBody>
          <a:bodyPr/>
          <a:lstStyle>
            <a:lvl1pPr>
              <a:defRPr/>
            </a:lvl1pPr>
          </a:lstStyle>
          <a:p>
            <a:pPr>
              <a:defRPr/>
            </a:pPr>
            <a:fld id="{8F522EA1-DFA7-4D6B-869F-6BF93B225FD7}" type="slidenum">
              <a:rPr lang="es-CL"/>
              <a:pPr>
                <a:defRPr/>
              </a:pPr>
              <a:t>‹Nr.›</a:t>
            </a:fld>
            <a:endParaRPr lang="es-CL"/>
          </a:p>
        </p:txBody>
      </p:sp>
    </p:spTree>
    <p:extLst>
      <p:ext uri="{BB962C8B-B14F-4D97-AF65-F5344CB8AC3E}">
        <p14:creationId xmlns:p14="http://schemas.microsoft.com/office/powerpoint/2010/main" val="14954403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L"/>
          </a:p>
        </p:txBody>
      </p:sp>
      <p:sp>
        <p:nvSpPr>
          <p:cNvPr id="3" name="3 Marcador de fecha"/>
          <p:cNvSpPr>
            <a:spLocks noGrp="1"/>
          </p:cNvSpPr>
          <p:nvPr>
            <p:ph type="dt" sz="half" idx="10"/>
          </p:nvPr>
        </p:nvSpPr>
        <p:spPr/>
        <p:txBody>
          <a:bodyPr/>
          <a:lstStyle>
            <a:lvl1pPr>
              <a:defRPr/>
            </a:lvl1pPr>
          </a:lstStyle>
          <a:p>
            <a:pPr>
              <a:defRPr/>
            </a:pPr>
            <a:fld id="{EEB26BBA-7720-4764-8BB6-5FA436A2D4F8}" type="datetimeFigureOut">
              <a:rPr lang="es-CL"/>
              <a:pPr>
                <a:defRPr/>
              </a:pPr>
              <a:t>11/27/14</a:t>
            </a:fld>
            <a:endParaRPr lang="es-CL"/>
          </a:p>
        </p:txBody>
      </p:sp>
      <p:sp>
        <p:nvSpPr>
          <p:cNvPr id="4" name="4 Marcador de pie de página"/>
          <p:cNvSpPr>
            <a:spLocks noGrp="1"/>
          </p:cNvSpPr>
          <p:nvPr>
            <p:ph type="ftr" sz="quarter" idx="11"/>
          </p:nvPr>
        </p:nvSpPr>
        <p:spPr/>
        <p:txBody>
          <a:bodyPr/>
          <a:lstStyle>
            <a:lvl1pPr>
              <a:defRPr/>
            </a:lvl1pPr>
          </a:lstStyle>
          <a:p>
            <a:pPr>
              <a:defRPr/>
            </a:pPr>
            <a:endParaRPr lang="es-CL"/>
          </a:p>
        </p:txBody>
      </p:sp>
      <p:sp>
        <p:nvSpPr>
          <p:cNvPr id="5" name="5 Marcador de número de diapositiva"/>
          <p:cNvSpPr>
            <a:spLocks noGrp="1"/>
          </p:cNvSpPr>
          <p:nvPr>
            <p:ph type="sldNum" sz="quarter" idx="12"/>
          </p:nvPr>
        </p:nvSpPr>
        <p:spPr/>
        <p:txBody>
          <a:bodyPr/>
          <a:lstStyle>
            <a:lvl1pPr>
              <a:defRPr/>
            </a:lvl1pPr>
          </a:lstStyle>
          <a:p>
            <a:pPr>
              <a:defRPr/>
            </a:pPr>
            <a:fld id="{30B4D6D3-CBA1-4FDD-9703-FBB22A95FD74}" type="slidenum">
              <a:rPr lang="es-CL"/>
              <a:pPr>
                <a:defRPr/>
              </a:pPr>
              <a:t>‹Nr.›</a:t>
            </a:fld>
            <a:endParaRPr lang="es-CL"/>
          </a:p>
        </p:txBody>
      </p:sp>
    </p:spTree>
    <p:extLst>
      <p:ext uri="{BB962C8B-B14F-4D97-AF65-F5344CB8AC3E}">
        <p14:creationId xmlns:p14="http://schemas.microsoft.com/office/powerpoint/2010/main" val="19179888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p:cNvSpPr>
          <p:nvPr>
            <p:ph type="dt" sz="half" idx="10"/>
          </p:nvPr>
        </p:nvSpPr>
        <p:spPr/>
        <p:txBody>
          <a:bodyPr/>
          <a:lstStyle>
            <a:lvl1pPr>
              <a:defRPr/>
            </a:lvl1pPr>
          </a:lstStyle>
          <a:p>
            <a:pPr>
              <a:defRPr/>
            </a:pPr>
            <a:fld id="{CD482A7A-3D5A-4E1C-9955-57779BC861F5}" type="datetimeFigureOut">
              <a:rPr lang="es-CL"/>
              <a:pPr>
                <a:defRPr/>
              </a:pPr>
              <a:t>11/27/14</a:t>
            </a:fld>
            <a:endParaRPr lang="es-CL"/>
          </a:p>
        </p:txBody>
      </p:sp>
      <p:sp>
        <p:nvSpPr>
          <p:cNvPr id="3" name="4 Marcador de pie de página"/>
          <p:cNvSpPr>
            <a:spLocks noGrp="1"/>
          </p:cNvSpPr>
          <p:nvPr>
            <p:ph type="ftr" sz="quarter" idx="11"/>
          </p:nvPr>
        </p:nvSpPr>
        <p:spPr/>
        <p:txBody>
          <a:bodyPr/>
          <a:lstStyle>
            <a:lvl1pPr>
              <a:defRPr/>
            </a:lvl1pPr>
          </a:lstStyle>
          <a:p>
            <a:pPr>
              <a:defRPr/>
            </a:pPr>
            <a:endParaRPr lang="es-CL"/>
          </a:p>
        </p:txBody>
      </p:sp>
      <p:sp>
        <p:nvSpPr>
          <p:cNvPr id="4" name="5 Marcador de número de diapositiva"/>
          <p:cNvSpPr>
            <a:spLocks noGrp="1"/>
          </p:cNvSpPr>
          <p:nvPr>
            <p:ph type="sldNum" sz="quarter" idx="12"/>
          </p:nvPr>
        </p:nvSpPr>
        <p:spPr/>
        <p:txBody>
          <a:bodyPr/>
          <a:lstStyle>
            <a:lvl1pPr>
              <a:defRPr/>
            </a:lvl1pPr>
          </a:lstStyle>
          <a:p>
            <a:pPr>
              <a:defRPr/>
            </a:pPr>
            <a:fld id="{5A697CE7-3BC1-40C0-8659-83495241D40A}" type="slidenum">
              <a:rPr lang="es-CL"/>
              <a:pPr>
                <a:defRPr/>
              </a:pPr>
              <a:t>‹Nr.›</a:t>
            </a:fld>
            <a:endParaRPr lang="es-CL"/>
          </a:p>
        </p:txBody>
      </p:sp>
    </p:spTree>
    <p:extLst>
      <p:ext uri="{BB962C8B-B14F-4D97-AF65-F5344CB8AC3E}">
        <p14:creationId xmlns:p14="http://schemas.microsoft.com/office/powerpoint/2010/main" val="37318922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CL"/>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C4B230FB-632E-4214-8EE6-8B11996842E3}" type="datetimeFigureOut">
              <a:rPr lang="es-CL"/>
              <a:pPr>
                <a:defRPr/>
              </a:pPr>
              <a:t>11/27/14</a:t>
            </a:fld>
            <a:endParaRPr lang="es-CL"/>
          </a:p>
        </p:txBody>
      </p:sp>
      <p:sp>
        <p:nvSpPr>
          <p:cNvPr id="6" name="4 Marcador de pie de página"/>
          <p:cNvSpPr>
            <a:spLocks noGrp="1"/>
          </p:cNvSpPr>
          <p:nvPr>
            <p:ph type="ftr" sz="quarter" idx="11"/>
          </p:nvPr>
        </p:nvSpPr>
        <p:spPr/>
        <p:txBody>
          <a:bodyPr/>
          <a:lstStyle>
            <a:lvl1pPr>
              <a:defRPr/>
            </a:lvl1pPr>
          </a:lstStyle>
          <a:p>
            <a:pPr>
              <a:defRPr/>
            </a:pPr>
            <a:endParaRPr lang="es-CL"/>
          </a:p>
        </p:txBody>
      </p:sp>
      <p:sp>
        <p:nvSpPr>
          <p:cNvPr id="7" name="5 Marcador de número de diapositiva"/>
          <p:cNvSpPr>
            <a:spLocks noGrp="1"/>
          </p:cNvSpPr>
          <p:nvPr>
            <p:ph type="sldNum" sz="quarter" idx="12"/>
          </p:nvPr>
        </p:nvSpPr>
        <p:spPr/>
        <p:txBody>
          <a:bodyPr/>
          <a:lstStyle>
            <a:lvl1pPr>
              <a:defRPr/>
            </a:lvl1pPr>
          </a:lstStyle>
          <a:p>
            <a:pPr>
              <a:defRPr/>
            </a:pPr>
            <a:fld id="{B603A4CE-2EF8-4E61-B4D5-DB17E692E7E7}" type="slidenum">
              <a:rPr lang="es-CL"/>
              <a:pPr>
                <a:defRPr/>
              </a:pPr>
              <a:t>‹Nr.›</a:t>
            </a:fld>
            <a:endParaRPr lang="es-CL"/>
          </a:p>
        </p:txBody>
      </p:sp>
    </p:spTree>
    <p:extLst>
      <p:ext uri="{BB962C8B-B14F-4D97-AF65-F5344CB8AC3E}">
        <p14:creationId xmlns:p14="http://schemas.microsoft.com/office/powerpoint/2010/main" val="3490824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CL"/>
          </a:p>
        </p:txBody>
      </p:sp>
      <p:sp>
        <p:nvSpPr>
          <p:cNvPr id="3" name="2 Marcador de posición de imagen"/>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CL" noProof="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4175D7E3-EC3D-4D92-A0D2-393FB073839B}" type="datetimeFigureOut">
              <a:rPr lang="es-CL"/>
              <a:pPr>
                <a:defRPr/>
              </a:pPr>
              <a:t>11/27/14</a:t>
            </a:fld>
            <a:endParaRPr lang="es-CL"/>
          </a:p>
        </p:txBody>
      </p:sp>
      <p:sp>
        <p:nvSpPr>
          <p:cNvPr id="6" name="4 Marcador de pie de página"/>
          <p:cNvSpPr>
            <a:spLocks noGrp="1"/>
          </p:cNvSpPr>
          <p:nvPr>
            <p:ph type="ftr" sz="quarter" idx="11"/>
          </p:nvPr>
        </p:nvSpPr>
        <p:spPr/>
        <p:txBody>
          <a:bodyPr/>
          <a:lstStyle>
            <a:lvl1pPr>
              <a:defRPr/>
            </a:lvl1pPr>
          </a:lstStyle>
          <a:p>
            <a:pPr>
              <a:defRPr/>
            </a:pPr>
            <a:endParaRPr lang="es-CL"/>
          </a:p>
        </p:txBody>
      </p:sp>
      <p:sp>
        <p:nvSpPr>
          <p:cNvPr id="7" name="5 Marcador de número de diapositiva"/>
          <p:cNvSpPr>
            <a:spLocks noGrp="1"/>
          </p:cNvSpPr>
          <p:nvPr>
            <p:ph type="sldNum" sz="quarter" idx="12"/>
          </p:nvPr>
        </p:nvSpPr>
        <p:spPr/>
        <p:txBody>
          <a:bodyPr/>
          <a:lstStyle>
            <a:lvl1pPr>
              <a:defRPr/>
            </a:lvl1pPr>
          </a:lstStyle>
          <a:p>
            <a:pPr>
              <a:defRPr/>
            </a:pPr>
            <a:fld id="{CC479467-1530-4FDC-865A-0C354F7F6B52}" type="slidenum">
              <a:rPr lang="es-CL"/>
              <a:pPr>
                <a:defRPr/>
              </a:pPr>
              <a:t>‹Nr.›</a:t>
            </a:fld>
            <a:endParaRPr lang="es-CL"/>
          </a:p>
        </p:txBody>
      </p:sp>
    </p:spTree>
    <p:extLst>
      <p:ext uri="{BB962C8B-B14F-4D97-AF65-F5344CB8AC3E}">
        <p14:creationId xmlns:p14="http://schemas.microsoft.com/office/powerpoint/2010/main" val="90167477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1 Marcador de título"/>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smtClean="0"/>
              <a:t>Haga clic para modificar el estilo de título del patrón</a:t>
            </a:r>
            <a:endParaRPr lang="es-CL" smtClean="0"/>
          </a:p>
        </p:txBody>
      </p:sp>
      <p:sp>
        <p:nvSpPr>
          <p:cNvPr id="1027" name="2 Marcador de texto"/>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smtClean="0"/>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b="0">
                <a:solidFill>
                  <a:schemeClr val="tx1">
                    <a:tint val="75000"/>
                  </a:schemeClr>
                </a:solidFill>
                <a:latin typeface="+mn-lt"/>
                <a:cs typeface="+mn-cs"/>
              </a:defRPr>
            </a:lvl1pPr>
          </a:lstStyle>
          <a:p>
            <a:pPr>
              <a:defRPr/>
            </a:pPr>
            <a:fld id="{6B98D058-2ED0-435B-83E5-9807BA45486C}" type="datetimeFigureOut">
              <a:rPr lang="es-CL"/>
              <a:pPr>
                <a:defRPr/>
              </a:pPr>
              <a:t>11/27/14</a:t>
            </a:fld>
            <a:endParaRPr lang="es-CL"/>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b="0">
                <a:solidFill>
                  <a:schemeClr val="tx1">
                    <a:tint val="75000"/>
                  </a:schemeClr>
                </a:solidFill>
                <a:latin typeface="+mn-lt"/>
                <a:cs typeface="+mn-cs"/>
              </a:defRPr>
            </a:lvl1pPr>
          </a:lstStyle>
          <a:p>
            <a:pPr>
              <a:defRPr/>
            </a:pPr>
            <a:endParaRPr lang="es-CL"/>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b="0">
                <a:solidFill>
                  <a:schemeClr val="tx1">
                    <a:tint val="75000"/>
                  </a:schemeClr>
                </a:solidFill>
                <a:latin typeface="+mn-lt"/>
                <a:cs typeface="+mn-cs"/>
              </a:defRPr>
            </a:lvl1pPr>
          </a:lstStyle>
          <a:p>
            <a:pPr>
              <a:defRPr/>
            </a:pPr>
            <a:fld id="{FB36D05E-CF85-4D7E-83D1-782392421A8F}" type="slidenum">
              <a:rPr lang="es-CL"/>
              <a:pPr>
                <a:defRPr/>
              </a:pPr>
              <a:t>‹Nr.›</a:t>
            </a:fld>
            <a:endParaRPr lang="es-CL"/>
          </a:p>
        </p:txBody>
      </p:sp>
    </p:spTree>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Lst>
  <p:txStyles>
    <p:titleStyle>
      <a:lvl1pPr algn="ctr" rtl="0" eaLnBrk="0" fontAlgn="base" hangingPunct="0">
        <a:spcBef>
          <a:spcPct val="0"/>
        </a:spcBef>
        <a:spcAft>
          <a:spcPct val="0"/>
        </a:spcAft>
        <a:defRPr sz="3600" kern="1200">
          <a:solidFill>
            <a:schemeClr val="tx1"/>
          </a:solidFill>
          <a:latin typeface="Tw Cen MT Condensed Extra Bold" pitchFamily="34" charset="0"/>
          <a:ea typeface="+mj-ea"/>
          <a:cs typeface="+mj-cs"/>
        </a:defRPr>
      </a:lvl1pPr>
      <a:lvl2pPr algn="ctr" rtl="0" eaLnBrk="0" fontAlgn="base" hangingPunct="0">
        <a:spcBef>
          <a:spcPct val="0"/>
        </a:spcBef>
        <a:spcAft>
          <a:spcPct val="0"/>
        </a:spcAft>
        <a:defRPr sz="3600">
          <a:solidFill>
            <a:schemeClr val="tx1"/>
          </a:solidFill>
          <a:latin typeface="Tw Cen MT Condensed Extra Bold" pitchFamily="34" charset="0"/>
        </a:defRPr>
      </a:lvl2pPr>
      <a:lvl3pPr algn="ctr" rtl="0" eaLnBrk="0" fontAlgn="base" hangingPunct="0">
        <a:spcBef>
          <a:spcPct val="0"/>
        </a:spcBef>
        <a:spcAft>
          <a:spcPct val="0"/>
        </a:spcAft>
        <a:defRPr sz="3600">
          <a:solidFill>
            <a:schemeClr val="tx1"/>
          </a:solidFill>
          <a:latin typeface="Tw Cen MT Condensed Extra Bold" pitchFamily="34" charset="0"/>
        </a:defRPr>
      </a:lvl3pPr>
      <a:lvl4pPr algn="ctr" rtl="0" eaLnBrk="0" fontAlgn="base" hangingPunct="0">
        <a:spcBef>
          <a:spcPct val="0"/>
        </a:spcBef>
        <a:spcAft>
          <a:spcPct val="0"/>
        </a:spcAft>
        <a:defRPr sz="3600">
          <a:solidFill>
            <a:schemeClr val="tx1"/>
          </a:solidFill>
          <a:latin typeface="Tw Cen MT Condensed Extra Bold" pitchFamily="34" charset="0"/>
        </a:defRPr>
      </a:lvl4pPr>
      <a:lvl5pPr algn="ctr" rtl="0" eaLnBrk="0" fontAlgn="base" hangingPunct="0">
        <a:spcBef>
          <a:spcPct val="0"/>
        </a:spcBef>
        <a:spcAft>
          <a:spcPct val="0"/>
        </a:spcAft>
        <a:defRPr sz="3600">
          <a:solidFill>
            <a:schemeClr val="tx1"/>
          </a:solidFill>
          <a:latin typeface="Tw Cen MT Condensed Extra Bold"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1 Marcador de título"/>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smtClean="0"/>
              <a:t>Haga clic para modificar el estilo de título del patrón</a:t>
            </a:r>
            <a:endParaRPr lang="es-CL" smtClean="0"/>
          </a:p>
        </p:txBody>
      </p:sp>
      <p:sp>
        <p:nvSpPr>
          <p:cNvPr id="2051" name="2 Marcador de texto"/>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smtClean="0"/>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b="0">
                <a:solidFill>
                  <a:prstClr val="black">
                    <a:tint val="75000"/>
                  </a:prstClr>
                </a:solidFill>
                <a:latin typeface="+mn-lt"/>
                <a:cs typeface="+mn-cs"/>
              </a:defRPr>
            </a:lvl1pPr>
          </a:lstStyle>
          <a:p>
            <a:pPr>
              <a:defRPr/>
            </a:pPr>
            <a:fld id="{B75EBDDC-B16B-4E36-BBC1-576DE54A9B43}" type="datetimeFigureOut">
              <a:rPr lang="es-CL"/>
              <a:pPr>
                <a:defRPr/>
              </a:pPr>
              <a:t>11/27/14</a:t>
            </a:fld>
            <a:endParaRPr lang="es-CL"/>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b="0">
                <a:solidFill>
                  <a:prstClr val="black">
                    <a:tint val="75000"/>
                  </a:prstClr>
                </a:solidFill>
                <a:latin typeface="+mn-lt"/>
                <a:cs typeface="+mn-cs"/>
              </a:defRPr>
            </a:lvl1pPr>
          </a:lstStyle>
          <a:p>
            <a:pPr>
              <a:defRPr/>
            </a:pPr>
            <a:endParaRPr lang="es-CL"/>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b="0">
                <a:solidFill>
                  <a:prstClr val="black">
                    <a:tint val="75000"/>
                  </a:prstClr>
                </a:solidFill>
                <a:latin typeface="+mn-lt"/>
                <a:cs typeface="+mn-cs"/>
              </a:defRPr>
            </a:lvl1pPr>
          </a:lstStyle>
          <a:p>
            <a:pPr>
              <a:defRPr/>
            </a:pPr>
            <a:fld id="{783A42D9-44CB-4D54-A8B2-9269875A8272}" type="slidenum">
              <a:rPr lang="es-CL"/>
              <a:pPr>
                <a:defRPr/>
              </a:pPr>
              <a:t>‹Nr.›</a:t>
            </a:fld>
            <a:endParaRPr lang="es-CL"/>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ctr" rtl="0" eaLnBrk="0" fontAlgn="base" hangingPunct="0">
        <a:spcBef>
          <a:spcPct val="0"/>
        </a:spcBef>
        <a:spcAft>
          <a:spcPct val="0"/>
        </a:spcAft>
        <a:defRPr sz="3600" kern="1200">
          <a:solidFill>
            <a:schemeClr val="tx1"/>
          </a:solidFill>
          <a:latin typeface="Tw Cen MT Condensed Extra Bold" pitchFamily="34" charset="0"/>
          <a:ea typeface="+mj-ea"/>
          <a:cs typeface="+mj-cs"/>
        </a:defRPr>
      </a:lvl1pPr>
      <a:lvl2pPr algn="ctr" rtl="0" eaLnBrk="0" fontAlgn="base" hangingPunct="0">
        <a:spcBef>
          <a:spcPct val="0"/>
        </a:spcBef>
        <a:spcAft>
          <a:spcPct val="0"/>
        </a:spcAft>
        <a:defRPr sz="3600">
          <a:solidFill>
            <a:schemeClr val="tx1"/>
          </a:solidFill>
          <a:latin typeface="Tw Cen MT Condensed Extra Bold" pitchFamily="34" charset="0"/>
        </a:defRPr>
      </a:lvl2pPr>
      <a:lvl3pPr algn="ctr" rtl="0" eaLnBrk="0" fontAlgn="base" hangingPunct="0">
        <a:spcBef>
          <a:spcPct val="0"/>
        </a:spcBef>
        <a:spcAft>
          <a:spcPct val="0"/>
        </a:spcAft>
        <a:defRPr sz="3600">
          <a:solidFill>
            <a:schemeClr val="tx1"/>
          </a:solidFill>
          <a:latin typeface="Tw Cen MT Condensed Extra Bold" pitchFamily="34" charset="0"/>
        </a:defRPr>
      </a:lvl3pPr>
      <a:lvl4pPr algn="ctr" rtl="0" eaLnBrk="0" fontAlgn="base" hangingPunct="0">
        <a:spcBef>
          <a:spcPct val="0"/>
        </a:spcBef>
        <a:spcAft>
          <a:spcPct val="0"/>
        </a:spcAft>
        <a:defRPr sz="3600">
          <a:solidFill>
            <a:schemeClr val="tx1"/>
          </a:solidFill>
          <a:latin typeface="Tw Cen MT Condensed Extra Bold" pitchFamily="34" charset="0"/>
        </a:defRPr>
      </a:lvl4pPr>
      <a:lvl5pPr algn="ctr" rtl="0" eaLnBrk="0" fontAlgn="base" hangingPunct="0">
        <a:spcBef>
          <a:spcPct val="0"/>
        </a:spcBef>
        <a:spcAft>
          <a:spcPct val="0"/>
        </a:spcAft>
        <a:defRPr sz="3600">
          <a:solidFill>
            <a:schemeClr val="tx1"/>
          </a:solidFill>
          <a:latin typeface="Tw Cen MT Condensed Extra Bold"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1 Marcador de título"/>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smtClean="0"/>
              <a:t>Haga clic para modificar el estilo de título del patrón</a:t>
            </a:r>
            <a:endParaRPr lang="es-CL" smtClean="0"/>
          </a:p>
        </p:txBody>
      </p:sp>
      <p:sp>
        <p:nvSpPr>
          <p:cNvPr id="4099" name="2 Marcador de texto"/>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L" smtClean="0"/>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b="0">
                <a:solidFill>
                  <a:prstClr val="black">
                    <a:tint val="75000"/>
                  </a:prstClr>
                </a:solidFill>
                <a:latin typeface="+mn-lt"/>
                <a:cs typeface="+mn-cs"/>
              </a:defRPr>
            </a:lvl1pPr>
          </a:lstStyle>
          <a:p>
            <a:pPr>
              <a:defRPr/>
            </a:pPr>
            <a:fld id="{BEB57B5E-1989-4261-8D4B-A3D88F86C44C}" type="datetimeFigureOut">
              <a:rPr lang="es-CL"/>
              <a:pPr>
                <a:defRPr/>
              </a:pPr>
              <a:t>11/27/14</a:t>
            </a:fld>
            <a:endParaRPr lang="es-CL"/>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b="0">
                <a:solidFill>
                  <a:prstClr val="black">
                    <a:tint val="75000"/>
                  </a:prstClr>
                </a:solidFill>
                <a:latin typeface="+mn-lt"/>
                <a:cs typeface="+mn-cs"/>
              </a:defRPr>
            </a:lvl1pPr>
          </a:lstStyle>
          <a:p>
            <a:pPr>
              <a:defRPr/>
            </a:pPr>
            <a:endParaRPr lang="es-CL"/>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b="0">
                <a:solidFill>
                  <a:prstClr val="black">
                    <a:tint val="75000"/>
                  </a:prstClr>
                </a:solidFill>
                <a:latin typeface="+mn-lt"/>
                <a:cs typeface="+mn-cs"/>
              </a:defRPr>
            </a:lvl1pPr>
          </a:lstStyle>
          <a:p>
            <a:pPr>
              <a:defRPr/>
            </a:pPr>
            <a:fld id="{47FEE7EC-0D01-4CC8-9A7A-88EDB6D77CAE}" type="slidenum">
              <a:rPr lang="es-CL"/>
              <a:pPr>
                <a:defRPr/>
              </a:pPr>
              <a:t>‹Nr.›</a:t>
            </a:fld>
            <a:endParaRPr lang="es-CL"/>
          </a:p>
        </p:txBody>
      </p:sp>
    </p:spTree>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Lst>
  <p:txStyles>
    <p:titleStyle>
      <a:lvl1pPr algn="ctr" rtl="0" eaLnBrk="0" fontAlgn="base" hangingPunct="0">
        <a:spcBef>
          <a:spcPct val="0"/>
        </a:spcBef>
        <a:spcAft>
          <a:spcPct val="0"/>
        </a:spcAft>
        <a:defRPr sz="3600" kern="1200">
          <a:solidFill>
            <a:schemeClr val="tx1"/>
          </a:solidFill>
          <a:latin typeface="Tw Cen MT Condensed Extra Bold" pitchFamily="34" charset="0"/>
          <a:ea typeface="+mj-ea"/>
          <a:cs typeface="+mj-cs"/>
        </a:defRPr>
      </a:lvl1pPr>
      <a:lvl2pPr algn="ctr" rtl="0" eaLnBrk="0" fontAlgn="base" hangingPunct="0">
        <a:spcBef>
          <a:spcPct val="0"/>
        </a:spcBef>
        <a:spcAft>
          <a:spcPct val="0"/>
        </a:spcAft>
        <a:defRPr sz="3600">
          <a:solidFill>
            <a:schemeClr val="tx1"/>
          </a:solidFill>
          <a:latin typeface="Tw Cen MT Condensed Extra Bold" pitchFamily="34" charset="0"/>
        </a:defRPr>
      </a:lvl2pPr>
      <a:lvl3pPr algn="ctr" rtl="0" eaLnBrk="0" fontAlgn="base" hangingPunct="0">
        <a:spcBef>
          <a:spcPct val="0"/>
        </a:spcBef>
        <a:spcAft>
          <a:spcPct val="0"/>
        </a:spcAft>
        <a:defRPr sz="3600">
          <a:solidFill>
            <a:schemeClr val="tx1"/>
          </a:solidFill>
          <a:latin typeface="Tw Cen MT Condensed Extra Bold" pitchFamily="34" charset="0"/>
        </a:defRPr>
      </a:lvl3pPr>
      <a:lvl4pPr algn="ctr" rtl="0" eaLnBrk="0" fontAlgn="base" hangingPunct="0">
        <a:spcBef>
          <a:spcPct val="0"/>
        </a:spcBef>
        <a:spcAft>
          <a:spcPct val="0"/>
        </a:spcAft>
        <a:defRPr sz="3600">
          <a:solidFill>
            <a:schemeClr val="tx1"/>
          </a:solidFill>
          <a:latin typeface="Tw Cen MT Condensed Extra Bold" pitchFamily="34" charset="0"/>
        </a:defRPr>
      </a:lvl4pPr>
      <a:lvl5pPr algn="ctr" rtl="0" eaLnBrk="0" fontAlgn="base" hangingPunct="0">
        <a:spcBef>
          <a:spcPct val="0"/>
        </a:spcBef>
        <a:spcAft>
          <a:spcPct val="0"/>
        </a:spcAft>
        <a:defRPr sz="3600">
          <a:solidFill>
            <a:schemeClr val="tx1"/>
          </a:solidFill>
          <a:latin typeface="Tw Cen MT Condensed Extra Bold"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jpeg"/><Relationship Id="rId5"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3.png"/><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6.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27.jpeg"/><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jpeg"/><Relationship Id="rId5" Type="http://schemas.openxmlformats.org/officeDocument/2006/relationships/image" Target="../media/image30.jpeg"/><Relationship Id="rId6" Type="http://schemas.openxmlformats.org/officeDocument/2006/relationships/image" Target="../media/image31.jpeg"/><Relationship Id="rId7" Type="http://schemas.openxmlformats.org/officeDocument/2006/relationships/image" Target="../media/image32.png"/><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17.xml.rels><?xml version="1.0" encoding="UTF-8" standalone="yes"?>
<Relationships xmlns="http://schemas.openxmlformats.org/package/2006/relationships"><Relationship Id="rId3" Type="http://schemas.openxmlformats.org/officeDocument/2006/relationships/image" Target="../media/image35.jpeg"/><Relationship Id="rId4" Type="http://schemas.openxmlformats.org/officeDocument/2006/relationships/image" Target="../media/image36.jpeg"/><Relationship Id="rId1" Type="http://schemas.openxmlformats.org/officeDocument/2006/relationships/slideLayout" Target="../slideLayouts/slideLayout7.xml"/><Relationship Id="rId2" Type="http://schemas.openxmlformats.org/officeDocument/2006/relationships/image" Target="../media/image34.jpeg"/></Relationships>
</file>

<file path=ppt/slides/_rels/slide18.xml.rels><?xml version="1.0" encoding="UTF-8" standalone="yes"?>
<Relationships xmlns="http://schemas.openxmlformats.org/package/2006/relationships"><Relationship Id="rId11" Type="http://schemas.openxmlformats.org/officeDocument/2006/relationships/image" Target="../media/image45.jpeg"/><Relationship Id="rId12" Type="http://schemas.openxmlformats.org/officeDocument/2006/relationships/image" Target="../media/image46.jpeg"/><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37.png"/><Relationship Id="rId4" Type="http://schemas.openxmlformats.org/officeDocument/2006/relationships/image" Target="../media/image38.png"/><Relationship Id="rId5" Type="http://schemas.openxmlformats.org/officeDocument/2006/relationships/image" Target="../media/image39.jpeg"/><Relationship Id="rId6" Type="http://schemas.openxmlformats.org/officeDocument/2006/relationships/image" Target="../media/image40.jpeg"/><Relationship Id="rId7" Type="http://schemas.openxmlformats.org/officeDocument/2006/relationships/image" Target="../media/image41.jpeg"/><Relationship Id="rId8" Type="http://schemas.openxmlformats.org/officeDocument/2006/relationships/image" Target="../media/image42.jpeg"/><Relationship Id="rId9" Type="http://schemas.openxmlformats.org/officeDocument/2006/relationships/image" Target="../media/image43.jpeg"/><Relationship Id="rId10" Type="http://schemas.openxmlformats.org/officeDocument/2006/relationships/image" Target="../media/image44.jpeg"/></Relationships>
</file>

<file path=ppt/slides/_rels/slide19.xml.rels><?xml version="1.0" encoding="UTF-8" standalone="yes"?>
<Relationships xmlns="http://schemas.openxmlformats.org/package/2006/relationships"><Relationship Id="rId11" Type="http://schemas.openxmlformats.org/officeDocument/2006/relationships/image" Target="../media/image55.jpeg"/><Relationship Id="rId12" Type="http://schemas.openxmlformats.org/officeDocument/2006/relationships/image" Target="../media/image56.png"/><Relationship Id="rId13" Type="http://schemas.openxmlformats.org/officeDocument/2006/relationships/image" Target="../media/image57.jpeg"/><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image" Target="../media/image47.jpeg"/><Relationship Id="rId4" Type="http://schemas.openxmlformats.org/officeDocument/2006/relationships/image" Target="../media/image48.jpeg"/><Relationship Id="rId5" Type="http://schemas.openxmlformats.org/officeDocument/2006/relationships/image" Target="../media/image49.jpeg"/><Relationship Id="rId6" Type="http://schemas.openxmlformats.org/officeDocument/2006/relationships/image" Target="../media/image50.jpeg"/><Relationship Id="rId7" Type="http://schemas.openxmlformats.org/officeDocument/2006/relationships/image" Target="../media/image51.jpeg"/><Relationship Id="rId8" Type="http://schemas.openxmlformats.org/officeDocument/2006/relationships/image" Target="../media/image52.jpeg"/><Relationship Id="rId9" Type="http://schemas.openxmlformats.org/officeDocument/2006/relationships/image" Target="../media/image53.jpeg"/><Relationship Id="rId10" Type="http://schemas.openxmlformats.org/officeDocument/2006/relationships/image" Target="../media/image54.jpe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6.jpeg"/><Relationship Id="rId5" Type="http://schemas.openxmlformats.org/officeDocument/2006/relationships/image" Target="../media/image7.jpeg"/><Relationship Id="rId6" Type="http://schemas.openxmlformats.org/officeDocument/2006/relationships/image" Target="../media/image8.jpeg"/><Relationship Id="rId7" Type="http://schemas.openxmlformats.org/officeDocument/2006/relationships/image" Target="../media/image9.jpeg"/><Relationship Id="rId8" Type="http://schemas.openxmlformats.org/officeDocument/2006/relationships/image" Target="../media/image10.jpeg"/><Relationship Id="rId9" Type="http://schemas.openxmlformats.org/officeDocument/2006/relationships/image" Target="../media/image11.jpeg"/><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8.w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9.wmf"/><Relationship Id="rId3" Type="http://schemas.openxmlformats.org/officeDocument/2006/relationships/image" Target="../media/image6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1.png"/></Relationships>
</file>

<file path=ppt/slides/_rels/slide25.xml.rels><?xml version="1.0" encoding="UTF-8" standalone="yes"?>
<Relationships xmlns="http://schemas.openxmlformats.org/package/2006/relationships"><Relationship Id="rId3" Type="http://schemas.openxmlformats.org/officeDocument/2006/relationships/image" Target="../media/image62.jpeg"/><Relationship Id="rId4" Type="http://schemas.openxmlformats.org/officeDocument/2006/relationships/image" Target="../media/image63.jpe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5.wm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7.png"/></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1" Type="http://schemas.openxmlformats.org/officeDocument/2006/relationships/slideLayout" Target="../slideLayouts/slideLayout4.xml"/><Relationship Id="rId2" Type="http://schemas.openxmlformats.org/officeDocument/2006/relationships/image" Target="../media/image1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8.wmf"/></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image" Target="../media/image6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0.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1.jpeg"/></Relationships>
</file>

<file path=ppt/slides/_rels/slide35.xml.rels><?xml version="1.0" encoding="UTF-8" standalone="yes"?>
<Relationships xmlns="http://schemas.openxmlformats.org/package/2006/relationships"><Relationship Id="rId3" Type="http://schemas.openxmlformats.org/officeDocument/2006/relationships/image" Target="../media/image72.png"/><Relationship Id="rId4" Type="http://schemas.openxmlformats.org/officeDocument/2006/relationships/image" Target="../media/image73.png"/><Relationship Id="rId5" Type="http://schemas.openxmlformats.org/officeDocument/2006/relationships/image" Target="../media/image74.png"/><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75.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 Id="rId3" Type="http://schemas.openxmlformats.org/officeDocument/2006/relationships/image" Target="../media/image76.wmf"/></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 Id="rId3" Type="http://schemas.openxmlformats.org/officeDocument/2006/relationships/image" Target="../media/image76.wm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7.png"/></Relationships>
</file>

<file path=ppt/slides/_rels/slide42.xml.rels><?xml version="1.0" encoding="UTF-8" standalone="yes"?>
<Relationships xmlns="http://schemas.openxmlformats.org/package/2006/relationships"><Relationship Id="rId3" Type="http://schemas.openxmlformats.org/officeDocument/2006/relationships/image" Target="../media/image72.png"/><Relationship Id="rId4" Type="http://schemas.openxmlformats.org/officeDocument/2006/relationships/image" Target="../media/image73.png"/><Relationship Id="rId5" Type="http://schemas.openxmlformats.org/officeDocument/2006/relationships/image" Target="../media/image74.png"/><Relationship Id="rId1" Type="http://schemas.openxmlformats.org/officeDocument/2006/relationships/slideLayout" Target="../slideLayouts/slideLayout7.xml"/><Relationship Id="rId2" Type="http://schemas.openxmlformats.org/officeDocument/2006/relationships/notesSlide" Target="../notesSlides/notesSlide1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8.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9.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0.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1.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2.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3.png"/><Relationship Id="rId3" Type="http://schemas.openxmlformats.org/officeDocument/2006/relationships/image" Target="../media/image84.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85.png"/><Relationship Id="rId3" Type="http://schemas.openxmlformats.org/officeDocument/2006/relationships/image" Target="../media/image8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50.xml.rels><?xml version="1.0" encoding="UTF-8" standalone="yes"?>
<Relationships xmlns="http://schemas.openxmlformats.org/package/2006/relationships"><Relationship Id="rId3" Type="http://schemas.openxmlformats.org/officeDocument/2006/relationships/image" Target="../media/image88.png"/><Relationship Id="rId4" Type="http://schemas.openxmlformats.org/officeDocument/2006/relationships/oleObject" Target="../embeddings/oleObject4.bin"/><Relationship Id="rId5" Type="http://schemas.openxmlformats.org/officeDocument/2006/relationships/image" Target="../media/image87.png"/><Relationship Id="rId6" Type="http://schemas.openxmlformats.org/officeDocument/2006/relationships/image" Target="../media/image73.png"/><Relationship Id="rId1" Type="http://schemas.openxmlformats.org/officeDocument/2006/relationships/vmlDrawing" Target="../drawings/vmlDrawing2.vml"/><Relationship Id="rId2"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90.emf"/><Relationship Id="rId4" Type="http://schemas.openxmlformats.org/officeDocument/2006/relationships/image" Target="../media/image91.png"/><Relationship Id="rId5" Type="http://schemas.openxmlformats.org/officeDocument/2006/relationships/image" Target="../media/image92.emf"/><Relationship Id="rId1" Type="http://schemas.openxmlformats.org/officeDocument/2006/relationships/slideLayout" Target="../slideLayouts/slideLayout4.xml"/><Relationship Id="rId2" Type="http://schemas.openxmlformats.org/officeDocument/2006/relationships/image" Target="../media/image89.emf"/></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3.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4.wmf"/><Relationship Id="rId3" Type="http://schemas.openxmlformats.org/officeDocument/2006/relationships/image" Target="../media/image95.png"/></Relationships>
</file>

<file path=ppt/slides/_rels/slide55.xml.rels><?xml version="1.0" encoding="UTF-8" standalone="yes"?>
<Relationships xmlns="http://schemas.openxmlformats.org/package/2006/relationships"><Relationship Id="rId3" Type="http://schemas.openxmlformats.org/officeDocument/2006/relationships/image" Target="../media/image97.jpeg"/><Relationship Id="rId4" Type="http://schemas.openxmlformats.org/officeDocument/2006/relationships/image" Target="../media/image98.jpeg"/><Relationship Id="rId5" Type="http://schemas.openxmlformats.org/officeDocument/2006/relationships/image" Target="../media/image99.png"/><Relationship Id="rId1" Type="http://schemas.openxmlformats.org/officeDocument/2006/relationships/slideLayout" Target="../slideLayouts/slideLayout2.xml"/><Relationship Id="rId2" Type="http://schemas.openxmlformats.org/officeDocument/2006/relationships/image" Target="../media/image96.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8.wmf"/><Relationship Id="rId4" Type="http://schemas.openxmlformats.org/officeDocument/2006/relationships/image" Target="../media/image100.png"/><Relationship Id="rId5" Type="http://schemas.openxmlformats.org/officeDocument/2006/relationships/image" Target="../media/image101.png"/><Relationship Id="rId6" Type="http://schemas.openxmlformats.org/officeDocument/2006/relationships/image" Target="../media/image33.png"/><Relationship Id="rId7" Type="http://schemas.openxmlformats.org/officeDocument/2006/relationships/image" Target="../media/image102.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03.png"/></Relationships>
</file>

<file path=ppt/slides/_rels/slide59.xml.rels><?xml version="1.0" encoding="UTF-8" standalone="yes"?>
<Relationships xmlns="http://schemas.openxmlformats.org/package/2006/relationships"><Relationship Id="rId3" Type="http://schemas.openxmlformats.org/officeDocument/2006/relationships/hyperlink" Target="http://www.lib.udec.cl/" TargetMode="External"/><Relationship Id="rId4" Type="http://schemas.openxmlformats.org/officeDocument/2006/relationships/hyperlink" Target="http://www.observationandecology.com/" TargetMode="External"/><Relationship Id="rId5" Type="http://schemas.openxmlformats.org/officeDocument/2006/relationships/image" Target="../media/image103.png"/><Relationship Id="rId1" Type="http://schemas.openxmlformats.org/officeDocument/2006/relationships/slideLayout" Target="../slideLayouts/slideLayout23.xml"/><Relationship Id="rId2" Type="http://schemas.openxmlformats.org/officeDocument/2006/relationships/hyperlink" Target="http://www.miren.ethz.ch/" TargetMode="Externa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4" Type="http://schemas.openxmlformats.org/officeDocument/2006/relationships/image" Target="../media/image16.png"/><Relationship Id="rId5" Type="http://schemas.openxmlformats.org/officeDocument/2006/relationships/oleObject" Target="../embeddings/oleObject2.bin"/><Relationship Id="rId6" Type="http://schemas.openxmlformats.org/officeDocument/2006/relationships/image" Target="../media/image17.png"/><Relationship Id="rId7" Type="http://schemas.openxmlformats.org/officeDocument/2006/relationships/oleObject" Target="../embeddings/oleObject3.bin"/><Relationship Id="rId8" Type="http://schemas.openxmlformats.org/officeDocument/2006/relationships/image" Target="../media/image18.png"/><Relationship Id="rId1" Type="http://schemas.openxmlformats.org/officeDocument/2006/relationships/vmlDrawing" Target="../drawings/vmlDrawing1.vml"/><Relationship Id="rId2"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105.jpeg"/><Relationship Id="rId4" Type="http://schemas.openxmlformats.org/officeDocument/2006/relationships/hyperlink" Target="http://www.lib.udec.cl/" TargetMode="External"/><Relationship Id="rId5" Type="http://schemas.openxmlformats.org/officeDocument/2006/relationships/hyperlink" Target="http://www.miren.ethz.ch/" TargetMode="External"/><Relationship Id="rId1" Type="http://schemas.openxmlformats.org/officeDocument/2006/relationships/slideLayout" Target="../slideLayouts/slideLayout2.xml"/><Relationship Id="rId2" Type="http://schemas.openxmlformats.org/officeDocument/2006/relationships/image" Target="../media/image104.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9.png"/><Relationship Id="rId3" Type="http://schemas.openxmlformats.org/officeDocument/2006/relationships/image" Target="../media/image2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2.jpeg"/><Relationship Id="rId4" Type="http://schemas.openxmlformats.org/officeDocument/2006/relationships/image" Target="../media/image23.png"/><Relationship Id="rId1" Type="http://schemas.openxmlformats.org/officeDocument/2006/relationships/slideLayout" Target="../slideLayouts/slideLayout6.xml"/><Relationship Id="rId2"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1 Título"/>
          <p:cNvSpPr>
            <a:spLocks noGrp="1"/>
          </p:cNvSpPr>
          <p:nvPr>
            <p:ph type="ctrTitle"/>
          </p:nvPr>
        </p:nvSpPr>
        <p:spPr>
          <a:xfrm>
            <a:off x="1476375" y="1741810"/>
            <a:ext cx="6572250" cy="1327150"/>
          </a:xfrm>
        </p:spPr>
        <p:txBody>
          <a:bodyPr/>
          <a:lstStyle/>
          <a:p>
            <a:pPr eaLnBrk="1" hangingPunct="1"/>
            <a:r>
              <a:rPr lang="en-US" sz="3200" dirty="0" err="1" smtClean="0">
                <a:latin typeface="Tw Cen MT Condensed Extra Bold" pitchFamily="34" charset="0"/>
              </a:rPr>
              <a:t>Entendiendo</a:t>
            </a:r>
            <a:r>
              <a:rPr lang="en-US" sz="3200" dirty="0" smtClean="0">
                <a:latin typeface="Tw Cen MT Condensed Extra Bold" pitchFamily="34" charset="0"/>
              </a:rPr>
              <a:t> </a:t>
            </a:r>
            <a:r>
              <a:rPr lang="en-US" sz="3200" dirty="0" err="1" smtClean="0">
                <a:latin typeface="Tw Cen MT Condensed Extra Bold" pitchFamily="34" charset="0"/>
              </a:rPr>
              <a:t>las</a:t>
            </a:r>
            <a:r>
              <a:rPr lang="en-US" sz="3200" dirty="0" smtClean="0">
                <a:latin typeface="Tw Cen MT Condensed Extra Bold" pitchFamily="34" charset="0"/>
              </a:rPr>
              <a:t> </a:t>
            </a:r>
            <a:r>
              <a:rPr lang="en-US" sz="3200" dirty="0" err="1" smtClean="0">
                <a:latin typeface="Tw Cen MT Condensed Extra Bold" pitchFamily="34" charset="0"/>
              </a:rPr>
              <a:t>invasiones</a:t>
            </a:r>
            <a:r>
              <a:rPr lang="en-US" sz="3200" dirty="0" smtClean="0">
                <a:latin typeface="Tw Cen MT Condensed Extra Bold" pitchFamily="34" charset="0"/>
              </a:rPr>
              <a:t> de </a:t>
            </a:r>
            <a:r>
              <a:rPr lang="en-US" sz="3200" dirty="0" err="1" smtClean="0">
                <a:latin typeface="Tw Cen MT Condensed Extra Bold" pitchFamily="34" charset="0"/>
              </a:rPr>
              <a:t>plantas</a:t>
            </a:r>
            <a:r>
              <a:rPr lang="en-US" sz="3200" dirty="0" smtClean="0">
                <a:latin typeface="Tw Cen MT Condensed Extra Bold" pitchFamily="34" charset="0"/>
              </a:rPr>
              <a:t> en </a:t>
            </a:r>
            <a:r>
              <a:rPr lang="en-US" sz="3200" dirty="0" err="1" smtClean="0">
                <a:latin typeface="Tw Cen MT Condensed Extra Bold" pitchFamily="34" charset="0"/>
              </a:rPr>
              <a:t>ecosistemas</a:t>
            </a:r>
            <a:r>
              <a:rPr lang="en-US" sz="3200" dirty="0" smtClean="0">
                <a:latin typeface="Tw Cen MT Condensed Extra Bold" pitchFamily="34" charset="0"/>
              </a:rPr>
              <a:t> de </a:t>
            </a:r>
            <a:r>
              <a:rPr lang="en-US" sz="3200" dirty="0" err="1" smtClean="0">
                <a:latin typeface="Tw Cen MT Condensed Extra Bold" pitchFamily="34" charset="0"/>
              </a:rPr>
              <a:t>montaña</a:t>
            </a:r>
            <a:r>
              <a:rPr lang="en-US" sz="3200" dirty="0" smtClean="0">
                <a:latin typeface="Tw Cen MT Condensed Extra Bold" pitchFamily="34" charset="0"/>
              </a:rPr>
              <a:t>: </a:t>
            </a:r>
            <a:r>
              <a:rPr lang="en-US" sz="3200" dirty="0" err="1" smtClean="0">
                <a:latin typeface="Tw Cen MT Condensed Extra Bold" pitchFamily="34" charset="0"/>
              </a:rPr>
              <a:t>desde</a:t>
            </a:r>
            <a:r>
              <a:rPr lang="en-US" sz="3200" dirty="0" smtClean="0">
                <a:latin typeface="Tw Cen MT Condensed Extra Bold" pitchFamily="34" charset="0"/>
              </a:rPr>
              <a:t> lo local a lo global.</a:t>
            </a:r>
            <a:br>
              <a:rPr lang="en-US" sz="3200" dirty="0" smtClean="0">
                <a:latin typeface="Tw Cen MT Condensed Extra Bold" pitchFamily="34" charset="0"/>
              </a:rPr>
            </a:br>
            <a:endParaRPr lang="es-CL" sz="3200" dirty="0" smtClean="0">
              <a:latin typeface="Tw Cen MT Condensed Extra Bold" pitchFamily="34" charset="0"/>
            </a:endParaRPr>
          </a:p>
        </p:txBody>
      </p:sp>
      <p:sp>
        <p:nvSpPr>
          <p:cNvPr id="18435" name="2 Subtítulo"/>
          <p:cNvSpPr>
            <a:spLocks noGrp="1"/>
          </p:cNvSpPr>
          <p:nvPr>
            <p:ph type="subTitle" idx="1"/>
          </p:nvPr>
        </p:nvSpPr>
        <p:spPr>
          <a:xfrm>
            <a:off x="1619250" y="3141663"/>
            <a:ext cx="6048375" cy="1114425"/>
          </a:xfrm>
        </p:spPr>
        <p:txBody>
          <a:bodyPr/>
          <a:lstStyle/>
          <a:p>
            <a:pPr eaLnBrk="1" hangingPunct="1"/>
            <a:r>
              <a:rPr lang="es-CL" sz="2400" b="1" smtClean="0">
                <a:solidFill>
                  <a:srgbClr val="404040"/>
                </a:solidFill>
              </a:rPr>
              <a:t>Aníbal Pauchard</a:t>
            </a:r>
          </a:p>
        </p:txBody>
      </p:sp>
      <p:pic>
        <p:nvPicPr>
          <p:cNvPr id="8" name="7 Imagen" descr="escudo.gif"/>
          <p:cNvPicPr>
            <a:picLocks noChangeAspect="1"/>
          </p:cNvPicPr>
          <p:nvPr/>
        </p:nvPicPr>
        <p:blipFill>
          <a:blip r:embed="rId2"/>
          <a:stretch>
            <a:fillRect/>
          </a:stretch>
        </p:blipFill>
        <p:spPr>
          <a:xfrm>
            <a:off x="776288" y="4149725"/>
            <a:ext cx="771525" cy="949325"/>
          </a:xfrm>
          <a:prstGeom prst="rect">
            <a:avLst/>
          </a:prstGeom>
          <a:ln>
            <a:noFill/>
          </a:ln>
          <a:effectLst>
            <a:outerShdw blurRad="292100" dist="139700" dir="2700000" algn="tl" rotWithShape="0">
              <a:srgbClr val="333333">
                <a:alpha val="65000"/>
              </a:srgbClr>
            </a:outerShdw>
          </a:effectLst>
        </p:spPr>
      </p:pic>
      <p:pic>
        <p:nvPicPr>
          <p:cNvPr id="18438"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71775" y="4165600"/>
            <a:ext cx="3529013" cy="80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9" name="Picture 6" descr="MIRENBannerWithMtns.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0" name="Picture 9" descr="C:\Users\Anibal\AppData\Local\Temp\Rar$DI01.095\LogoAzul.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51725" y="3963988"/>
            <a:ext cx="1028700" cy="1265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6 CuadroTexto"/>
          <p:cNvSpPr txBox="1">
            <a:spLocks noChangeArrowheads="1"/>
          </p:cNvSpPr>
          <p:nvPr/>
        </p:nvSpPr>
        <p:spPr bwMode="auto">
          <a:xfrm>
            <a:off x="709613" y="4941888"/>
            <a:ext cx="543242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eaLnBrk="1" hangingPunct="1"/>
            <a:r>
              <a:rPr lang="en-US" sz="1400"/>
              <a:t>Mean alien plant species richness (</a:t>
            </a:r>
            <a:r>
              <a:rPr lang="es-ES" sz="1400"/>
              <a:t>±</a:t>
            </a:r>
            <a:r>
              <a:rPr lang="en-US" sz="1400"/>
              <a:t>SE) and mean native plant species richness (</a:t>
            </a:r>
            <a:r>
              <a:rPr lang="es-ES" sz="1400"/>
              <a:t>±</a:t>
            </a:r>
            <a:r>
              <a:rPr lang="en-US" sz="1400"/>
              <a:t>SE) in transects located in protected areas (Park) and their matrices, in both roadsides (blue) and interior (green) habitats (</a:t>
            </a:r>
            <a:r>
              <a:rPr lang="en-US" sz="1400" i="1"/>
              <a:t>n</a:t>
            </a:r>
            <a:r>
              <a:rPr lang="en-US" sz="1400"/>
              <a:t>=165). </a:t>
            </a:r>
          </a:p>
        </p:txBody>
      </p:sp>
      <p:pic>
        <p:nvPicPr>
          <p:cNvPr id="5017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9613" y="1341438"/>
            <a:ext cx="4327525" cy="3460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0181" name="8 CuadroTexto"/>
          <p:cNvSpPr txBox="1">
            <a:spLocks noChangeArrowheads="1"/>
          </p:cNvSpPr>
          <p:nvPr/>
        </p:nvSpPr>
        <p:spPr bwMode="auto">
          <a:xfrm>
            <a:off x="1382713" y="2735263"/>
            <a:ext cx="2714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eaLnBrk="1" hangingPunct="1"/>
            <a:r>
              <a:rPr lang="es-MX" sz="1400"/>
              <a:t>a</a:t>
            </a:r>
          </a:p>
        </p:txBody>
      </p:sp>
      <p:sp>
        <p:nvSpPr>
          <p:cNvPr id="50182" name="16 CuadroTexto"/>
          <p:cNvSpPr txBox="1">
            <a:spLocks noChangeArrowheads="1"/>
          </p:cNvSpPr>
          <p:nvPr/>
        </p:nvSpPr>
        <p:spPr bwMode="auto">
          <a:xfrm>
            <a:off x="2725738" y="1381125"/>
            <a:ext cx="2603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eaLnBrk="1" hangingPunct="1"/>
            <a:r>
              <a:rPr lang="es-MX" sz="1400"/>
              <a:t>c</a:t>
            </a:r>
          </a:p>
        </p:txBody>
      </p:sp>
      <p:sp>
        <p:nvSpPr>
          <p:cNvPr id="50183" name="17 CuadroTexto"/>
          <p:cNvSpPr txBox="1">
            <a:spLocks noChangeArrowheads="1"/>
          </p:cNvSpPr>
          <p:nvPr/>
        </p:nvSpPr>
        <p:spPr bwMode="auto">
          <a:xfrm>
            <a:off x="1927225" y="3409950"/>
            <a:ext cx="27940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eaLnBrk="1" hangingPunct="1"/>
            <a:r>
              <a:rPr lang="es-MX" sz="1400"/>
              <a:t>b</a:t>
            </a:r>
          </a:p>
        </p:txBody>
      </p:sp>
      <p:sp>
        <p:nvSpPr>
          <p:cNvPr id="50184" name="18 CuadroTexto"/>
          <p:cNvSpPr txBox="1">
            <a:spLocks noChangeArrowheads="1"/>
          </p:cNvSpPr>
          <p:nvPr/>
        </p:nvSpPr>
        <p:spPr bwMode="auto">
          <a:xfrm>
            <a:off x="3402013" y="2165350"/>
            <a:ext cx="2794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eaLnBrk="1" hangingPunct="1"/>
            <a:r>
              <a:rPr lang="es-MX" sz="1400"/>
              <a:t>d</a:t>
            </a:r>
          </a:p>
        </p:txBody>
      </p:sp>
      <p:grpSp>
        <p:nvGrpSpPr>
          <p:cNvPr id="2" name="1 Grupo"/>
          <p:cNvGrpSpPr/>
          <p:nvPr/>
        </p:nvGrpSpPr>
        <p:grpSpPr>
          <a:xfrm>
            <a:off x="4017963" y="1341438"/>
            <a:ext cx="4010025" cy="3460750"/>
            <a:chOff x="4017963" y="1341438"/>
            <a:chExt cx="4010025" cy="3460750"/>
          </a:xfrm>
        </p:grpSpPr>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17963" y="1341438"/>
              <a:ext cx="4010025" cy="3460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0185" name="19 CuadroTexto"/>
            <p:cNvSpPr txBox="1">
              <a:spLocks noChangeArrowheads="1"/>
            </p:cNvSpPr>
            <p:nvPr/>
          </p:nvSpPr>
          <p:spPr bwMode="auto">
            <a:xfrm>
              <a:off x="4741863" y="1389063"/>
              <a:ext cx="2714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eaLnBrk="1" hangingPunct="1"/>
              <a:r>
                <a:rPr lang="es-MX" sz="1400"/>
                <a:t>a</a:t>
              </a:r>
            </a:p>
          </p:txBody>
        </p:sp>
        <p:sp>
          <p:nvSpPr>
            <p:cNvPr id="50186" name="20 CuadroTexto"/>
            <p:cNvSpPr txBox="1">
              <a:spLocks noChangeArrowheads="1"/>
            </p:cNvSpPr>
            <p:nvPr/>
          </p:nvSpPr>
          <p:spPr bwMode="auto">
            <a:xfrm>
              <a:off x="5189538" y="1574800"/>
              <a:ext cx="271462"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eaLnBrk="1" hangingPunct="1"/>
              <a:r>
                <a:rPr lang="es-MX" sz="1400"/>
                <a:t>a</a:t>
              </a:r>
            </a:p>
          </p:txBody>
        </p:sp>
        <p:sp>
          <p:nvSpPr>
            <p:cNvPr id="50187" name="21 CuadroTexto"/>
            <p:cNvSpPr txBox="1">
              <a:spLocks noChangeArrowheads="1"/>
            </p:cNvSpPr>
            <p:nvPr/>
          </p:nvSpPr>
          <p:spPr bwMode="auto">
            <a:xfrm>
              <a:off x="6005513" y="1662113"/>
              <a:ext cx="2714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eaLnBrk="1" hangingPunct="1"/>
              <a:r>
                <a:rPr lang="es-MX" sz="1400"/>
                <a:t>a</a:t>
              </a:r>
            </a:p>
          </p:txBody>
        </p:sp>
        <p:sp>
          <p:nvSpPr>
            <p:cNvPr id="50188" name="22 CuadroTexto"/>
            <p:cNvSpPr txBox="1">
              <a:spLocks noChangeArrowheads="1"/>
            </p:cNvSpPr>
            <p:nvPr/>
          </p:nvSpPr>
          <p:spPr bwMode="auto">
            <a:xfrm>
              <a:off x="6508750" y="1724025"/>
              <a:ext cx="2714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eaLnBrk="1" hangingPunct="1"/>
              <a:r>
                <a:rPr lang="es-MX" sz="1400"/>
                <a:t>a</a:t>
              </a:r>
            </a:p>
          </p:txBody>
        </p:sp>
      </p:grpSp>
      <p:pic>
        <p:nvPicPr>
          <p:cNvPr id="5018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48463" y="5286375"/>
            <a:ext cx="2317750" cy="1492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3"/>
          <p:cNvSpPr>
            <a:spLocks noGrp="1" noChangeArrowheads="1"/>
          </p:cNvSpPr>
          <p:nvPr>
            <p:ph type="title"/>
          </p:nvPr>
        </p:nvSpPr>
        <p:spPr>
          <a:xfrm>
            <a:off x="971550" y="47625"/>
            <a:ext cx="6619875" cy="1527175"/>
          </a:xfrm>
        </p:spPr>
        <p:txBody>
          <a:bodyPr/>
          <a:lstStyle/>
          <a:p>
            <a:pPr>
              <a:defRPr/>
            </a:pPr>
            <a:r>
              <a:rPr lang="es-ES" sz="3000" dirty="0" err="1" smtClean="0"/>
              <a:t>Alien</a:t>
            </a:r>
            <a:r>
              <a:rPr lang="es-ES" sz="3000" dirty="0" smtClean="0"/>
              <a:t> and </a:t>
            </a:r>
            <a:r>
              <a:rPr lang="es-ES" sz="3000" dirty="0" err="1" smtClean="0"/>
              <a:t>native</a:t>
            </a:r>
            <a:r>
              <a:rPr lang="es-ES" sz="3000" dirty="0" smtClean="0"/>
              <a:t> </a:t>
            </a:r>
            <a:r>
              <a:rPr lang="es-ES" sz="3000" dirty="0" err="1" smtClean="0"/>
              <a:t>species</a:t>
            </a:r>
            <a:r>
              <a:rPr lang="es-ES" sz="3000" dirty="0" smtClean="0"/>
              <a:t> </a:t>
            </a:r>
            <a:r>
              <a:rPr lang="es-ES" sz="3000" dirty="0" err="1"/>
              <a:t>inside</a:t>
            </a:r>
            <a:r>
              <a:rPr lang="es-ES" sz="3000" dirty="0"/>
              <a:t>/</a:t>
            </a:r>
            <a:r>
              <a:rPr lang="es-ES" sz="3000" dirty="0" err="1"/>
              <a:t>outside</a:t>
            </a:r>
            <a:r>
              <a:rPr lang="es-ES" sz="3000" dirty="0"/>
              <a:t> </a:t>
            </a:r>
            <a:r>
              <a:rPr lang="es-ES" sz="3000" dirty="0" err="1"/>
              <a:t>Protected</a:t>
            </a:r>
            <a:r>
              <a:rPr lang="es-ES" sz="3000" dirty="0"/>
              <a:t> </a:t>
            </a:r>
            <a:r>
              <a:rPr lang="es-ES" sz="3000" dirty="0" err="1"/>
              <a:t>areas</a:t>
            </a:r>
            <a:endParaRPr lang="es-ES" sz="3000"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1 Título"/>
          <p:cNvSpPr>
            <a:spLocks noGrp="1"/>
          </p:cNvSpPr>
          <p:nvPr>
            <p:ph type="ctrTitle"/>
          </p:nvPr>
        </p:nvSpPr>
        <p:spPr>
          <a:xfrm>
            <a:off x="585788" y="836613"/>
            <a:ext cx="7772400" cy="1470025"/>
          </a:xfrm>
        </p:spPr>
        <p:txBody>
          <a:bodyPr/>
          <a:lstStyle/>
          <a:p>
            <a:r>
              <a:rPr lang="en-US" smtClean="0">
                <a:latin typeface="Tw Cen MT Condensed Extra Bold" pitchFamily="34" charset="0"/>
                <a:cs typeface="Aharoni" pitchFamily="2" charset="-79"/>
              </a:rPr>
              <a:t>How to test these patterns globally?</a:t>
            </a:r>
          </a:p>
        </p:txBody>
      </p:sp>
      <p:sp>
        <p:nvSpPr>
          <p:cNvPr id="3" name="2 Subtítulo"/>
          <p:cNvSpPr>
            <a:spLocks noGrp="1"/>
          </p:cNvSpPr>
          <p:nvPr>
            <p:ph type="subTitle" idx="1"/>
          </p:nvPr>
        </p:nvSpPr>
        <p:spPr/>
        <p:txBody>
          <a:bodyPr/>
          <a:lstStyle/>
          <a:p>
            <a:pPr>
              <a:defRPr/>
            </a:pPr>
            <a:endParaRPr lang="en-US"/>
          </a:p>
        </p:txBody>
      </p:sp>
      <p:pic>
        <p:nvPicPr>
          <p:cNvPr id="51204" name="Picture 5" descr="http://www.worldzones.net/wp-content/uploads/2012/01/World-Elevation-Map.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7888" y="2584450"/>
            <a:ext cx="7458075" cy="372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4"/>
          <p:cNvSpPr>
            <a:spLocks noGrp="1"/>
          </p:cNvSpPr>
          <p:nvPr>
            <p:ph type="ctrTitle"/>
          </p:nvPr>
        </p:nvSpPr>
        <p:spPr/>
        <p:txBody>
          <a:bodyPr/>
          <a:lstStyle/>
          <a:p>
            <a:r>
              <a:rPr lang="es-CL" smtClean="0">
                <a:latin typeface="Tw Cen MT Condensed Extra Bold" pitchFamily="34" charset="0"/>
              </a:rPr>
              <a:t>MIREN: </a:t>
            </a:r>
            <a:br>
              <a:rPr lang="es-CL" smtClean="0">
                <a:latin typeface="Tw Cen MT Condensed Extra Bold" pitchFamily="34" charset="0"/>
              </a:rPr>
            </a:br>
            <a:r>
              <a:rPr lang="es-CL" smtClean="0">
                <a:latin typeface="Tw Cen MT Condensed Extra Bold" pitchFamily="34" charset="0"/>
              </a:rPr>
              <a:t>MOUNTAIN INVASION RESEARCH NETWORK</a:t>
            </a:r>
            <a:endParaRPr lang="es-ES" smtClean="0">
              <a:latin typeface="Tw Cen MT Condensed Extra Bold" pitchFamily="34" charset="0"/>
            </a:endParaRPr>
          </a:p>
        </p:txBody>
      </p:sp>
      <p:sp>
        <p:nvSpPr>
          <p:cNvPr id="52227" name="Rectangle 5"/>
          <p:cNvSpPr>
            <a:spLocks noGrp="1"/>
          </p:cNvSpPr>
          <p:nvPr>
            <p:ph type="subTitle" idx="1"/>
          </p:nvPr>
        </p:nvSpPr>
        <p:spPr/>
        <p:txBody>
          <a:bodyPr/>
          <a:lstStyle/>
          <a:p>
            <a:endParaRPr lang="es-ES" smtClean="0">
              <a:solidFill>
                <a:schemeClr val="tx1"/>
              </a:solidFill>
            </a:endParaRP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3"/>
          <p:cNvSpPr>
            <a:spLocks noGrp="1" noChangeArrowheads="1"/>
          </p:cNvSpPr>
          <p:nvPr>
            <p:ph idx="4294967295"/>
          </p:nvPr>
        </p:nvSpPr>
        <p:spPr>
          <a:xfrm>
            <a:off x="323850" y="1125538"/>
            <a:ext cx="4608513" cy="2374900"/>
          </a:xfrm>
        </p:spPr>
        <p:txBody>
          <a:bodyPr/>
          <a:lstStyle/>
          <a:p>
            <a:pPr eaLnBrk="1" hangingPunct="1">
              <a:spcBef>
                <a:spcPct val="0"/>
              </a:spcBef>
              <a:buFontTx/>
              <a:buNone/>
              <a:defRPr/>
            </a:pPr>
            <a:r>
              <a:rPr lang="en-US" sz="2400" b="1" dirty="0" smtClean="0">
                <a:solidFill>
                  <a:srgbClr val="008000"/>
                </a:solidFill>
              </a:rPr>
              <a:t>The Mountain Invasions Research Network (MIREN)</a:t>
            </a:r>
          </a:p>
          <a:p>
            <a:pPr indent="4763" eaLnBrk="1" hangingPunct="1">
              <a:spcBef>
                <a:spcPct val="0"/>
              </a:spcBef>
              <a:buFontTx/>
              <a:buNone/>
              <a:defRPr/>
            </a:pPr>
            <a:r>
              <a:rPr lang="en-US" sz="2000" dirty="0" smtClean="0"/>
              <a:t>Integrates surveys, monitoring and experimental research on plant invasions into mountains at a global scale. </a:t>
            </a:r>
          </a:p>
          <a:p>
            <a:pPr indent="4763" eaLnBrk="1" hangingPunct="1">
              <a:spcBef>
                <a:spcPct val="0"/>
              </a:spcBef>
              <a:buFontTx/>
              <a:buNone/>
              <a:defRPr/>
            </a:pPr>
            <a:r>
              <a:rPr lang="en-US" sz="2000" dirty="0" smtClean="0"/>
              <a:t>Started in 2005 in Vienna.</a:t>
            </a:r>
          </a:p>
          <a:p>
            <a:pPr eaLnBrk="1" hangingPunct="1">
              <a:buFont typeface="Arial" charset="0"/>
              <a:buChar char="•"/>
              <a:defRPr/>
            </a:pPr>
            <a:endParaRPr lang="en-US" sz="2800" dirty="0" smtClean="0"/>
          </a:p>
        </p:txBody>
      </p:sp>
      <p:sp>
        <p:nvSpPr>
          <p:cNvPr id="84997" name="Text Box 5"/>
          <p:cNvSpPr txBox="1">
            <a:spLocks noChangeArrowheads="1"/>
          </p:cNvSpPr>
          <p:nvPr/>
        </p:nvSpPr>
        <p:spPr bwMode="auto">
          <a:xfrm>
            <a:off x="323850" y="3530600"/>
            <a:ext cx="8496300" cy="2308225"/>
          </a:xfrm>
          <a:prstGeom prst="rect">
            <a:avLst/>
          </a:prstGeom>
          <a:noFill/>
          <a:ln w="9525">
            <a:noFill/>
            <a:miter lim="800000"/>
            <a:headEnd/>
            <a:tailEnd/>
          </a:ln>
        </p:spPr>
        <p:txBody>
          <a:bodyPr>
            <a:spAutoFit/>
          </a:bodyPr>
          <a:lstStyle/>
          <a:p>
            <a:pPr eaLnBrk="0" hangingPunct="0">
              <a:defRPr/>
            </a:pPr>
            <a:r>
              <a:rPr lang="en-US" sz="2400" dirty="0">
                <a:solidFill>
                  <a:srgbClr val="008000"/>
                </a:solidFill>
                <a:latin typeface="+mn-lt"/>
                <a:cs typeface="+mn-cs"/>
              </a:rPr>
              <a:t>Objectives </a:t>
            </a:r>
          </a:p>
          <a:p>
            <a:pPr marL="690563" indent="-349250" eaLnBrk="0" hangingPunct="0">
              <a:buFontTx/>
              <a:buChar char="•"/>
              <a:defRPr/>
            </a:pPr>
            <a:r>
              <a:rPr lang="en-US" sz="2400" b="0" i="1" dirty="0">
                <a:latin typeface="+mn-lt"/>
                <a:cs typeface="+mn-cs"/>
              </a:rPr>
              <a:t>Evaluate</a:t>
            </a:r>
            <a:r>
              <a:rPr lang="en-US" sz="2400" b="0" dirty="0">
                <a:latin typeface="+mn-lt"/>
                <a:cs typeface="+mn-cs"/>
              </a:rPr>
              <a:t> vulnerability of mountains to invasions</a:t>
            </a:r>
          </a:p>
          <a:p>
            <a:pPr marL="690563" indent="-349250" eaLnBrk="0" hangingPunct="0">
              <a:buFontTx/>
              <a:buChar char="•"/>
              <a:defRPr/>
            </a:pPr>
            <a:r>
              <a:rPr lang="en-US" sz="2400" b="0" i="1" dirty="0">
                <a:latin typeface="+mn-lt"/>
                <a:cs typeface="+mn-cs"/>
              </a:rPr>
              <a:t>Analyze</a:t>
            </a:r>
            <a:r>
              <a:rPr lang="en-US" sz="2400" b="0" dirty="0">
                <a:latin typeface="+mn-lt"/>
                <a:cs typeface="+mn-cs"/>
              </a:rPr>
              <a:t> system-specificity of patterns/processes</a:t>
            </a:r>
          </a:p>
          <a:p>
            <a:pPr marL="690563" indent="-349250" eaLnBrk="0" hangingPunct="0">
              <a:buFontTx/>
              <a:buChar char="•"/>
              <a:defRPr/>
            </a:pPr>
            <a:r>
              <a:rPr lang="en-US" sz="2400" b="0" i="1" dirty="0">
                <a:latin typeface="+mn-lt"/>
                <a:cs typeface="+mn-cs"/>
              </a:rPr>
              <a:t>Understand </a:t>
            </a:r>
            <a:r>
              <a:rPr lang="en-US" sz="2400" b="0" dirty="0">
                <a:latin typeface="+mn-lt"/>
                <a:cs typeface="+mn-cs"/>
              </a:rPr>
              <a:t>changes in the mechanisms</a:t>
            </a:r>
          </a:p>
          <a:p>
            <a:pPr marL="690563" indent="-349250" eaLnBrk="0" hangingPunct="0">
              <a:buFontTx/>
              <a:buChar char="•"/>
              <a:defRPr/>
            </a:pPr>
            <a:r>
              <a:rPr lang="en-US" sz="2400" b="0" i="1" dirty="0">
                <a:latin typeface="+mn-lt"/>
                <a:cs typeface="+mn-cs"/>
              </a:rPr>
              <a:t>Predict </a:t>
            </a:r>
            <a:r>
              <a:rPr lang="en-US" sz="2400" b="0" dirty="0">
                <a:latin typeface="+mn-lt"/>
                <a:cs typeface="+mn-cs"/>
              </a:rPr>
              <a:t>consequences of climate change</a:t>
            </a:r>
          </a:p>
          <a:p>
            <a:pPr marL="690563" indent="-349250" eaLnBrk="0" hangingPunct="0">
              <a:buFontTx/>
              <a:buChar char="•"/>
              <a:defRPr/>
            </a:pPr>
            <a:r>
              <a:rPr lang="en-US" sz="2400" b="0" i="1" dirty="0">
                <a:latin typeface="+mn-lt"/>
                <a:cs typeface="+mn-cs"/>
              </a:rPr>
              <a:t>Facilitate </a:t>
            </a:r>
            <a:r>
              <a:rPr lang="en-US" sz="2400" b="0" dirty="0">
                <a:latin typeface="+mn-lt"/>
                <a:cs typeface="+mn-cs"/>
              </a:rPr>
              <a:t>research and management information </a:t>
            </a:r>
          </a:p>
        </p:txBody>
      </p:sp>
      <p:pic>
        <p:nvPicPr>
          <p:cNvPr id="53252" name="Picture 6" descr="MIRENBannerWithMtns.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3" name="Picture 16" descr="MIREN_founders"/>
          <p:cNvPicPr>
            <a:picLocks noChangeAspect="1" noChangeArrowheads="1"/>
          </p:cNvPicPr>
          <p:nvPr/>
        </p:nvPicPr>
        <p:blipFill>
          <a:blip r:embed="rId4">
            <a:extLst>
              <a:ext uri="{28A0092B-C50C-407E-A947-70E740481C1C}">
                <a14:useLocalDpi xmlns:a14="http://schemas.microsoft.com/office/drawing/2010/main" val="0"/>
              </a:ext>
            </a:extLst>
          </a:blip>
          <a:srcRect t="16002" b="14526"/>
          <a:stretch>
            <a:fillRect/>
          </a:stretch>
        </p:blipFill>
        <p:spPr bwMode="auto">
          <a:xfrm>
            <a:off x="5219700" y="1598613"/>
            <a:ext cx="3651250" cy="190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49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107950" y="115888"/>
            <a:ext cx="8928100" cy="865187"/>
          </a:xfrm>
          <a:prstGeom prst="rect">
            <a:avLst/>
          </a:prstGeom>
          <a:noFill/>
          <a:ln w="9525">
            <a:noFill/>
            <a:miter lim="800000"/>
            <a:headEnd/>
            <a:tailEnd/>
          </a:ln>
        </p:spPr>
        <p:txBody>
          <a:bodyPr/>
          <a:lstStyle/>
          <a:p>
            <a:pPr algn="ctr" fontAlgn="auto">
              <a:spcAft>
                <a:spcPts val="0"/>
              </a:spcAft>
              <a:defRPr/>
            </a:pPr>
            <a:r>
              <a:rPr lang="en-US" sz="3200" dirty="0">
                <a:latin typeface="+mn-lt"/>
                <a:cs typeface="+mn-cs"/>
              </a:rPr>
              <a:t>MIREN Core Mountain Regions</a:t>
            </a:r>
            <a:endParaRPr lang="en-US" sz="3200" dirty="0">
              <a:latin typeface="+mn-lt"/>
              <a:ea typeface="+mj-ea"/>
              <a:cs typeface="+mj-cs"/>
            </a:endParaRPr>
          </a:p>
        </p:txBody>
      </p:sp>
      <p:pic>
        <p:nvPicPr>
          <p:cNvPr id="5427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1575" y="782638"/>
            <a:ext cx="6540500" cy="417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4276" name="1 Grupo"/>
          <p:cNvGrpSpPr>
            <a:grpSpLocks/>
          </p:cNvGrpSpPr>
          <p:nvPr/>
        </p:nvGrpSpPr>
        <p:grpSpPr bwMode="auto">
          <a:xfrm>
            <a:off x="0" y="5040313"/>
            <a:ext cx="9144000" cy="1341437"/>
            <a:chOff x="-182262" y="5200499"/>
            <a:chExt cx="10500987" cy="1657501"/>
          </a:xfrm>
        </p:grpSpPr>
        <p:pic>
          <p:nvPicPr>
            <p:cNvPr id="54278" name="Picture 15" descr="participants200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9021" y="5216861"/>
              <a:ext cx="2724354" cy="1572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9" name="Picture 18" descr="participants200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08741" y="5216861"/>
              <a:ext cx="2520280" cy="1549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80" name="Picture 17" descr="participants200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82262" y="5200499"/>
              <a:ext cx="2691003" cy="1582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81"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753375" y="5209701"/>
              <a:ext cx="2565350" cy="16482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 name="1 Rectángulo"/>
          <p:cNvSpPr/>
          <p:nvPr/>
        </p:nvSpPr>
        <p:spPr>
          <a:xfrm>
            <a:off x="-71438" y="6307138"/>
            <a:ext cx="9251951" cy="5508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MX" dirty="0" err="1"/>
              <a:t>We</a:t>
            </a:r>
            <a:r>
              <a:rPr lang="es-MX" dirty="0"/>
              <a:t> are </a:t>
            </a:r>
            <a:r>
              <a:rPr lang="es-MX" dirty="0" err="1"/>
              <a:t>having</a:t>
            </a:r>
            <a:r>
              <a:rPr lang="es-MX" dirty="0"/>
              <a:t> </a:t>
            </a:r>
            <a:r>
              <a:rPr lang="es-MX" dirty="0" err="1"/>
              <a:t>the</a:t>
            </a:r>
            <a:r>
              <a:rPr lang="es-MX" dirty="0"/>
              <a:t> 6th </a:t>
            </a:r>
            <a:r>
              <a:rPr lang="es-MX" dirty="0" err="1"/>
              <a:t>Annual</a:t>
            </a:r>
            <a:r>
              <a:rPr lang="es-MX" dirty="0"/>
              <a:t> Meeting in Pucón, </a:t>
            </a:r>
            <a:r>
              <a:rPr lang="es-MX" dirty="0" err="1"/>
              <a:t>this</a:t>
            </a:r>
            <a:r>
              <a:rPr lang="es-MX" dirty="0"/>
              <a:t> </a:t>
            </a:r>
            <a:r>
              <a:rPr lang="es-MX" dirty="0" err="1"/>
              <a:t>week</a:t>
            </a:r>
            <a:r>
              <a:rPr lang="es-MX" dirty="0"/>
              <a:t>!</a:t>
            </a: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sz="half" idx="1"/>
          </p:nvPr>
        </p:nvSpPr>
        <p:spPr>
          <a:xfrm>
            <a:off x="1311275" y="461963"/>
            <a:ext cx="4038600" cy="5146675"/>
          </a:xfrm>
        </p:spPr>
        <p:txBody>
          <a:bodyPr>
            <a:noAutofit/>
          </a:bodyPr>
          <a:lstStyle/>
          <a:p>
            <a:pPr marL="0" indent="0">
              <a:buFont typeface="Arial" pitchFamily="34" charset="0"/>
              <a:buNone/>
              <a:defRPr/>
            </a:pPr>
            <a:endParaRPr lang="es-MX" sz="1600" dirty="0"/>
          </a:p>
          <a:p>
            <a:pPr marL="0" indent="0">
              <a:buFont typeface="Arial" pitchFamily="34" charset="0"/>
              <a:buNone/>
              <a:defRPr/>
            </a:pPr>
            <a:r>
              <a:rPr lang="es-MX" sz="1600" b="1" i="1" dirty="0" err="1"/>
              <a:t>Pacific</a:t>
            </a:r>
            <a:r>
              <a:rPr lang="es-MX" sz="1600" b="1" i="1" dirty="0"/>
              <a:t> </a:t>
            </a:r>
            <a:r>
              <a:rPr lang="es-MX" sz="1600" b="1" i="1" dirty="0" err="1"/>
              <a:t>Northwest</a:t>
            </a:r>
            <a:r>
              <a:rPr lang="es-MX" sz="1600" b="1" i="1" dirty="0"/>
              <a:t> (USA)</a:t>
            </a:r>
          </a:p>
          <a:p>
            <a:pPr marL="0" indent="0">
              <a:buFont typeface="Arial" pitchFamily="34" charset="0"/>
              <a:buNone/>
              <a:defRPr/>
            </a:pPr>
            <a:r>
              <a:rPr lang="es-MX" sz="1600" dirty="0"/>
              <a:t>Fred </a:t>
            </a:r>
            <a:r>
              <a:rPr lang="es-MX" sz="1600" dirty="0" err="1" smtClean="0"/>
              <a:t>Pollnac</a:t>
            </a:r>
            <a:endParaRPr lang="es-MX" sz="1600" dirty="0" smtClean="0"/>
          </a:p>
          <a:p>
            <a:pPr marL="0" indent="0">
              <a:buFont typeface="Arial" pitchFamily="34" charset="0"/>
              <a:buNone/>
              <a:defRPr/>
            </a:pPr>
            <a:r>
              <a:rPr lang="es-MX" sz="1600" dirty="0" smtClean="0"/>
              <a:t>Lisa </a:t>
            </a:r>
            <a:r>
              <a:rPr lang="es-MX" sz="1600" dirty="0"/>
              <a:t>J. </a:t>
            </a:r>
            <a:r>
              <a:rPr lang="es-MX" sz="1600" dirty="0" err="1" smtClean="0"/>
              <a:t>Rew</a:t>
            </a:r>
            <a:endParaRPr lang="es-MX" sz="1600" dirty="0" smtClean="0"/>
          </a:p>
          <a:p>
            <a:pPr marL="0" indent="0">
              <a:buFont typeface="Arial" pitchFamily="34" charset="0"/>
              <a:buNone/>
              <a:defRPr/>
            </a:pPr>
            <a:r>
              <a:rPr lang="es-MX" sz="1600" dirty="0" err="1" smtClean="0"/>
              <a:t>Ryan</a:t>
            </a:r>
            <a:r>
              <a:rPr lang="es-MX" sz="1600" dirty="0" smtClean="0"/>
              <a:t> </a:t>
            </a:r>
            <a:r>
              <a:rPr lang="es-MX" sz="1600" dirty="0" err="1" smtClean="0"/>
              <a:t>F.Limb</a:t>
            </a:r>
            <a:endParaRPr lang="es-MX" sz="1600" dirty="0"/>
          </a:p>
          <a:p>
            <a:pPr marL="0" indent="0">
              <a:buFont typeface="Arial" pitchFamily="34" charset="0"/>
              <a:buNone/>
              <a:defRPr/>
            </a:pPr>
            <a:r>
              <a:rPr lang="es-MX" sz="1600" dirty="0"/>
              <a:t>Catherine G. </a:t>
            </a:r>
            <a:r>
              <a:rPr lang="es-MX" sz="1600" dirty="0" err="1" smtClean="0"/>
              <a:t>Parks</a:t>
            </a:r>
            <a:endParaRPr lang="es-MX" sz="1600" dirty="0" smtClean="0"/>
          </a:p>
          <a:p>
            <a:pPr marL="0" indent="0">
              <a:buFont typeface="Arial" pitchFamily="34" charset="0"/>
              <a:buNone/>
              <a:defRPr/>
            </a:pPr>
            <a:r>
              <a:rPr lang="es-MX" sz="1600" dirty="0" err="1" smtClean="0"/>
              <a:t>Bridgett</a:t>
            </a:r>
            <a:r>
              <a:rPr lang="es-MX" sz="1600" dirty="0" smtClean="0"/>
              <a:t> </a:t>
            </a:r>
            <a:r>
              <a:rPr lang="es-MX" sz="1600" dirty="0"/>
              <a:t>J. </a:t>
            </a:r>
            <a:r>
              <a:rPr lang="es-MX" sz="1600" dirty="0" err="1" smtClean="0"/>
              <a:t>Naylor</a:t>
            </a:r>
            <a:endParaRPr lang="es-MX" sz="1600" dirty="0"/>
          </a:p>
          <a:p>
            <a:pPr marL="0" indent="0">
              <a:buFont typeface="Arial" pitchFamily="34" charset="0"/>
              <a:buNone/>
              <a:defRPr/>
            </a:pPr>
            <a:r>
              <a:rPr lang="es-MX" sz="1600" dirty="0"/>
              <a:t>Richard N. </a:t>
            </a:r>
            <a:r>
              <a:rPr lang="es-MX" sz="1600" dirty="0" err="1" smtClean="0"/>
              <a:t>Mack</a:t>
            </a:r>
            <a:endParaRPr lang="es-MX" sz="1600" dirty="0" smtClean="0"/>
          </a:p>
          <a:p>
            <a:pPr marL="0" indent="0">
              <a:buFont typeface="Arial" pitchFamily="34" charset="0"/>
              <a:buNone/>
              <a:defRPr/>
            </a:pPr>
            <a:endParaRPr lang="es-MX" sz="1600" dirty="0"/>
          </a:p>
          <a:p>
            <a:pPr marL="0" indent="0">
              <a:buFont typeface="Arial" pitchFamily="34" charset="0"/>
              <a:buNone/>
              <a:defRPr/>
            </a:pPr>
            <a:r>
              <a:rPr lang="es-MX" sz="1600" b="1" i="1" dirty="0" err="1"/>
              <a:t>Swiss</a:t>
            </a:r>
            <a:r>
              <a:rPr lang="es-MX" sz="1600" b="1" i="1" dirty="0"/>
              <a:t> </a:t>
            </a:r>
            <a:r>
              <a:rPr lang="es-MX" sz="1600" b="1" i="1" dirty="0" err="1"/>
              <a:t>Alps</a:t>
            </a:r>
            <a:endParaRPr lang="es-MX" sz="1600" b="1" i="1" dirty="0"/>
          </a:p>
          <a:p>
            <a:pPr marL="0" indent="0">
              <a:buFont typeface="Arial" pitchFamily="34" charset="0"/>
              <a:buNone/>
              <a:defRPr/>
            </a:pPr>
            <a:r>
              <a:rPr lang="es-MX" sz="1600" dirty="0" err="1"/>
              <a:t>Jake</a:t>
            </a:r>
            <a:r>
              <a:rPr lang="es-MX" sz="1600" dirty="0"/>
              <a:t> </a:t>
            </a:r>
            <a:r>
              <a:rPr lang="es-MX" sz="1600" dirty="0" smtClean="0"/>
              <a:t>Alexander</a:t>
            </a:r>
          </a:p>
          <a:p>
            <a:pPr marL="0" indent="0">
              <a:buFont typeface="Arial" pitchFamily="34" charset="0"/>
              <a:buNone/>
              <a:defRPr/>
            </a:pPr>
            <a:r>
              <a:rPr lang="es-MX" sz="1600" dirty="0" smtClean="0"/>
              <a:t>Regula </a:t>
            </a:r>
            <a:r>
              <a:rPr lang="es-MX" sz="1600" dirty="0" err="1" smtClean="0"/>
              <a:t>Billeter</a:t>
            </a:r>
            <a:endParaRPr lang="es-MX" sz="1600" dirty="0" smtClean="0"/>
          </a:p>
          <a:p>
            <a:pPr marL="0" indent="0">
              <a:buFont typeface="Arial" pitchFamily="34" charset="0"/>
              <a:buNone/>
              <a:defRPr/>
            </a:pPr>
            <a:r>
              <a:rPr lang="es-MX" sz="1600" dirty="0" err="1" smtClean="0"/>
              <a:t>Hansjörg</a:t>
            </a:r>
            <a:r>
              <a:rPr lang="es-MX" sz="1600" dirty="0" smtClean="0"/>
              <a:t> </a:t>
            </a:r>
            <a:r>
              <a:rPr lang="es-MX" sz="1600" dirty="0" err="1" smtClean="0"/>
              <a:t>Dietz</a:t>
            </a:r>
            <a:endParaRPr lang="es-MX" sz="1600" dirty="0"/>
          </a:p>
          <a:p>
            <a:pPr marL="0" indent="0">
              <a:buFont typeface="Arial" pitchFamily="34" charset="0"/>
              <a:buNone/>
              <a:defRPr/>
            </a:pPr>
            <a:r>
              <a:rPr lang="es-MX" sz="1600" dirty="0"/>
              <a:t>Peter J. </a:t>
            </a:r>
            <a:r>
              <a:rPr lang="es-MX" sz="1600" dirty="0" smtClean="0"/>
              <a:t>Edwards</a:t>
            </a:r>
          </a:p>
          <a:p>
            <a:pPr marL="0" indent="0">
              <a:buFont typeface="Arial" pitchFamily="34" charset="0"/>
              <a:buNone/>
              <a:defRPr/>
            </a:pPr>
            <a:r>
              <a:rPr lang="es-MX" sz="1600" dirty="0" err="1" smtClean="0"/>
              <a:t>Christoph</a:t>
            </a:r>
            <a:r>
              <a:rPr lang="es-MX" sz="1600" dirty="0" smtClean="0"/>
              <a:t> </a:t>
            </a:r>
            <a:r>
              <a:rPr lang="es-MX" sz="1600" dirty="0" err="1" smtClean="0"/>
              <a:t>Kueffer</a:t>
            </a:r>
            <a:endParaRPr lang="es-MX" sz="1600" dirty="0" smtClean="0"/>
          </a:p>
          <a:p>
            <a:pPr marL="0" indent="0">
              <a:buFont typeface="Arial" pitchFamily="34" charset="0"/>
              <a:buNone/>
              <a:defRPr/>
            </a:pPr>
            <a:r>
              <a:rPr lang="es-MX" sz="1600" dirty="0" smtClean="0"/>
              <a:t>Tim </a:t>
            </a:r>
            <a:r>
              <a:rPr lang="es-MX" sz="1600" dirty="0" err="1" smtClean="0"/>
              <a:t>Seipel</a:t>
            </a:r>
            <a:endParaRPr lang="es-MX" sz="1600" dirty="0" smtClean="0"/>
          </a:p>
          <a:p>
            <a:pPr marL="0" indent="0">
              <a:buFont typeface="Arial" pitchFamily="34" charset="0"/>
              <a:buNone/>
              <a:defRPr/>
            </a:pPr>
            <a:r>
              <a:rPr lang="es-MX" sz="1600" dirty="0" err="1" smtClean="0"/>
              <a:t>Antoine</a:t>
            </a:r>
            <a:r>
              <a:rPr lang="es-MX" sz="1600" dirty="0" smtClean="0"/>
              <a:t> Guisan</a:t>
            </a:r>
          </a:p>
          <a:p>
            <a:pPr marL="0" indent="0">
              <a:buFont typeface="Arial" pitchFamily="34" charset="0"/>
              <a:buNone/>
              <a:defRPr/>
            </a:pPr>
            <a:r>
              <a:rPr lang="es-MX" sz="1600" dirty="0" smtClean="0"/>
              <a:t>Blaise </a:t>
            </a:r>
            <a:r>
              <a:rPr lang="es-MX" sz="1600" dirty="0" err="1" smtClean="0"/>
              <a:t>Petitpierre</a:t>
            </a:r>
            <a:endParaRPr lang="es-MX" sz="1600" dirty="0" smtClean="0"/>
          </a:p>
          <a:p>
            <a:pPr marL="0" indent="0">
              <a:buFont typeface="Arial" pitchFamily="34" charset="0"/>
              <a:buNone/>
              <a:defRPr/>
            </a:pPr>
            <a:r>
              <a:rPr lang="es-MX" sz="1600" dirty="0" err="1" smtClean="0"/>
              <a:t>Christophe</a:t>
            </a:r>
            <a:r>
              <a:rPr lang="es-MX" sz="1600" dirty="0" smtClean="0"/>
              <a:t> </a:t>
            </a:r>
            <a:r>
              <a:rPr lang="es-MX" sz="1600" dirty="0" err="1" smtClean="0"/>
              <a:t>Randin</a:t>
            </a:r>
            <a:endParaRPr lang="es-MX" sz="1600" dirty="0"/>
          </a:p>
          <a:p>
            <a:pPr marL="0" indent="0">
              <a:buFont typeface="Arial" pitchFamily="34" charset="0"/>
              <a:buNone/>
              <a:defRPr/>
            </a:pPr>
            <a:endParaRPr lang="es-MX" sz="1600" dirty="0"/>
          </a:p>
          <a:p>
            <a:pPr>
              <a:defRPr/>
            </a:pPr>
            <a:endParaRPr lang="es-MX" sz="1600" dirty="0"/>
          </a:p>
        </p:txBody>
      </p:sp>
      <p:sp>
        <p:nvSpPr>
          <p:cNvPr id="55299" name="6 Marcador de contenido"/>
          <p:cNvSpPr>
            <a:spLocks noGrp="1"/>
          </p:cNvSpPr>
          <p:nvPr>
            <p:ph sz="half" idx="2"/>
          </p:nvPr>
        </p:nvSpPr>
        <p:spPr>
          <a:xfrm>
            <a:off x="3697288" y="750888"/>
            <a:ext cx="4038600" cy="4525962"/>
          </a:xfrm>
        </p:spPr>
        <p:txBody>
          <a:bodyPr/>
          <a:lstStyle/>
          <a:p>
            <a:pPr marL="0" indent="0">
              <a:buFont typeface="Arial" pitchFamily="34" charset="0"/>
              <a:buNone/>
            </a:pPr>
            <a:r>
              <a:rPr lang="es-MX" sz="1600" b="1" i="1" smtClean="0"/>
              <a:t>Canary Islands </a:t>
            </a:r>
          </a:p>
          <a:p>
            <a:pPr marL="0" indent="0">
              <a:buFont typeface="Arial" pitchFamily="34" charset="0"/>
              <a:buNone/>
            </a:pPr>
            <a:r>
              <a:rPr lang="es-MX" sz="1600" smtClean="0"/>
              <a:t>José Ramón Arévalo</a:t>
            </a:r>
          </a:p>
          <a:p>
            <a:pPr marL="0" indent="0">
              <a:buFont typeface="Arial" pitchFamily="34" charset="0"/>
              <a:buNone/>
            </a:pPr>
            <a:r>
              <a:rPr lang="es-MX" sz="1600" smtClean="0"/>
              <a:t>Rüdiger Otto</a:t>
            </a:r>
          </a:p>
          <a:p>
            <a:pPr marL="0" indent="0">
              <a:buFont typeface="Arial" pitchFamily="34" charset="0"/>
              <a:buNone/>
            </a:pPr>
            <a:r>
              <a:rPr lang="es-MX" sz="1600" smtClean="0"/>
              <a:t>Sylvia Haider</a:t>
            </a:r>
          </a:p>
          <a:p>
            <a:pPr marL="0" indent="0">
              <a:buFont typeface="Arial" pitchFamily="34" charset="0"/>
              <a:buNone/>
            </a:pPr>
            <a:endParaRPr lang="es-MX" sz="1600" smtClean="0"/>
          </a:p>
          <a:p>
            <a:pPr marL="0" indent="0">
              <a:buFont typeface="Arial" pitchFamily="34" charset="0"/>
              <a:buNone/>
            </a:pPr>
            <a:r>
              <a:rPr lang="es-MX" sz="1600" b="1" i="1" smtClean="0"/>
              <a:t>Chilean Andes </a:t>
            </a:r>
          </a:p>
          <a:p>
            <a:pPr marL="0" indent="0">
              <a:buFont typeface="Arial" pitchFamily="34" charset="0"/>
              <a:buNone/>
            </a:pPr>
            <a:r>
              <a:rPr lang="es-MX" sz="1600" smtClean="0"/>
              <a:t>Lohengrin Cavieres</a:t>
            </a:r>
          </a:p>
          <a:p>
            <a:pPr marL="0" indent="0">
              <a:buFont typeface="Arial" pitchFamily="34" charset="0"/>
              <a:buNone/>
            </a:pPr>
            <a:r>
              <a:rPr lang="es-MX" sz="1600" smtClean="0"/>
              <a:t>Aníbal Pauchard</a:t>
            </a:r>
          </a:p>
          <a:p>
            <a:pPr marL="0" indent="0">
              <a:buFont typeface="Arial" pitchFamily="34" charset="0"/>
              <a:buNone/>
            </a:pPr>
            <a:endParaRPr lang="es-MX" sz="1600" smtClean="0"/>
          </a:p>
          <a:p>
            <a:pPr marL="0" indent="0">
              <a:buFont typeface="Arial" pitchFamily="34" charset="0"/>
              <a:buNone/>
            </a:pPr>
            <a:r>
              <a:rPr lang="es-MX" sz="1600" b="1" i="1" smtClean="0"/>
              <a:t>Australian Alps </a:t>
            </a:r>
          </a:p>
          <a:p>
            <a:pPr marL="0" indent="0">
              <a:buFont typeface="Arial" pitchFamily="34" charset="0"/>
              <a:buNone/>
            </a:pPr>
            <a:r>
              <a:rPr lang="es-MX" sz="1600" smtClean="0"/>
              <a:t>Catherine Pickering</a:t>
            </a:r>
          </a:p>
          <a:p>
            <a:pPr marL="0" indent="0">
              <a:buFont typeface="Arial" pitchFamily="34" charset="0"/>
              <a:buNone/>
            </a:pPr>
            <a:r>
              <a:rPr lang="es-MX" sz="1600" smtClean="0"/>
              <a:t>John Morgan</a:t>
            </a:r>
          </a:p>
          <a:p>
            <a:pPr marL="0" indent="0">
              <a:buFont typeface="Arial" pitchFamily="34" charset="0"/>
              <a:buNone/>
            </a:pPr>
            <a:r>
              <a:rPr lang="es-MX" sz="1600" smtClean="0"/>
              <a:t>Keith McDougall</a:t>
            </a:r>
          </a:p>
          <a:p>
            <a:pPr marL="0" indent="0">
              <a:buFont typeface="Arial" pitchFamily="34" charset="0"/>
              <a:buNone/>
            </a:pPr>
            <a:r>
              <a:rPr lang="es-MX" sz="1600" smtClean="0"/>
              <a:t>Mel Schroder</a:t>
            </a:r>
          </a:p>
          <a:p>
            <a:pPr marL="0" indent="0">
              <a:buFont typeface="Arial" pitchFamily="34" charset="0"/>
              <a:buNone/>
            </a:pPr>
            <a:r>
              <a:rPr lang="es-MX" sz="1600" smtClean="0"/>
              <a:t>Neville Walsh</a:t>
            </a:r>
          </a:p>
          <a:p>
            <a:pPr marL="0" indent="0">
              <a:buFont typeface="Arial" pitchFamily="34" charset="0"/>
              <a:buNone/>
            </a:pPr>
            <a:endParaRPr lang="es-MX" sz="1600" b="1" i="1" smtClean="0"/>
          </a:p>
          <a:p>
            <a:pPr marL="0" indent="0">
              <a:buFont typeface="Arial" pitchFamily="34" charset="0"/>
              <a:buNone/>
            </a:pPr>
            <a:r>
              <a:rPr lang="es-MX" sz="1600" b="1" i="1" smtClean="0"/>
              <a:t>Hawaii </a:t>
            </a:r>
          </a:p>
          <a:p>
            <a:pPr marL="0" indent="0">
              <a:buFont typeface="Arial" pitchFamily="34" charset="0"/>
              <a:buNone/>
            </a:pPr>
            <a:r>
              <a:rPr lang="es-MX" sz="1600" smtClean="0"/>
              <a:t>Curtis C. Daehler</a:t>
            </a:r>
          </a:p>
          <a:p>
            <a:pPr marL="0" indent="0">
              <a:buFont typeface="Arial" pitchFamily="34" charset="0"/>
              <a:buNone/>
            </a:pPr>
            <a:r>
              <a:rPr lang="es-MX" sz="1600" smtClean="0"/>
              <a:t>Lloyd Loope</a:t>
            </a:r>
          </a:p>
          <a:p>
            <a:pPr marL="0" indent="0">
              <a:buFont typeface="Arial" pitchFamily="34" charset="0"/>
              <a:buNone/>
            </a:pPr>
            <a:endParaRPr lang="es-MX" sz="1600" b="1" i="1" smtClean="0"/>
          </a:p>
          <a:p>
            <a:pPr marL="0" indent="0">
              <a:buFont typeface="Arial" pitchFamily="34" charset="0"/>
              <a:buNone/>
            </a:pPr>
            <a:endParaRPr lang="es-MX" sz="1600" smtClean="0"/>
          </a:p>
          <a:p>
            <a:pPr marL="0" indent="0">
              <a:buFont typeface="Arial" pitchFamily="34" charset="0"/>
              <a:buNone/>
            </a:pPr>
            <a:endParaRPr lang="es-MX" sz="1600" smtClean="0"/>
          </a:p>
          <a:p>
            <a:pPr marL="0" indent="0">
              <a:buFont typeface="Arial" pitchFamily="34" charset="0"/>
              <a:buNone/>
            </a:pPr>
            <a:endParaRPr lang="es-MX" sz="1600" smtClean="0"/>
          </a:p>
          <a:p>
            <a:pPr marL="0" indent="0">
              <a:buFont typeface="Arial" pitchFamily="34" charset="0"/>
              <a:buNone/>
            </a:pPr>
            <a:r>
              <a:rPr lang="es-MX" sz="1600" smtClean="0"/>
              <a:t> </a:t>
            </a:r>
          </a:p>
          <a:p>
            <a:pPr marL="0" indent="0">
              <a:buFont typeface="Arial" pitchFamily="34" charset="0"/>
              <a:buNone/>
            </a:pPr>
            <a:endParaRPr lang="es-MX" sz="1600" smtClean="0"/>
          </a:p>
        </p:txBody>
      </p:sp>
      <p:sp>
        <p:nvSpPr>
          <p:cNvPr id="8" name="7 Rectángulo"/>
          <p:cNvSpPr/>
          <p:nvPr/>
        </p:nvSpPr>
        <p:spPr>
          <a:xfrm>
            <a:off x="5713413" y="1244600"/>
            <a:ext cx="1944687" cy="5262563"/>
          </a:xfrm>
          <a:prstGeom prst="rect">
            <a:avLst/>
          </a:prstGeom>
        </p:spPr>
        <p:txBody>
          <a:bodyPr>
            <a:spAutoFit/>
          </a:bodyPr>
          <a:lstStyle/>
          <a:p>
            <a:pPr>
              <a:defRPr/>
            </a:pPr>
            <a:r>
              <a:rPr lang="es-MX" sz="1600" i="1" dirty="0">
                <a:latin typeface="+mj-lt"/>
              </a:rPr>
              <a:t>South </a:t>
            </a:r>
            <a:r>
              <a:rPr lang="es-MX" sz="1600" i="1" dirty="0" err="1">
                <a:latin typeface="+mj-lt"/>
              </a:rPr>
              <a:t>Africa</a:t>
            </a:r>
            <a:r>
              <a:rPr lang="es-MX" sz="1600" i="1" dirty="0">
                <a:latin typeface="+mj-lt"/>
              </a:rPr>
              <a:t> </a:t>
            </a:r>
          </a:p>
          <a:p>
            <a:pPr>
              <a:defRPr/>
            </a:pPr>
            <a:r>
              <a:rPr lang="es-MX" sz="1600" b="0" dirty="0" err="1">
                <a:latin typeface="+mj-lt"/>
              </a:rPr>
              <a:t>Ian</a:t>
            </a:r>
            <a:r>
              <a:rPr lang="es-MX" sz="1600" b="0" dirty="0">
                <a:latin typeface="+mj-lt"/>
              </a:rPr>
              <a:t> </a:t>
            </a:r>
            <a:r>
              <a:rPr lang="es-MX" sz="1600" b="0" dirty="0" err="1">
                <a:latin typeface="+mj-lt"/>
              </a:rPr>
              <a:t>Rushworth</a:t>
            </a:r>
            <a:endParaRPr lang="es-MX" sz="1600" b="0" dirty="0">
              <a:latin typeface="+mj-lt"/>
            </a:endParaRPr>
          </a:p>
          <a:p>
            <a:pPr>
              <a:defRPr/>
            </a:pPr>
            <a:r>
              <a:rPr lang="es-MX" sz="1600" b="0" dirty="0" err="1">
                <a:latin typeface="+mj-lt"/>
              </a:rPr>
              <a:t>Willem</a:t>
            </a:r>
            <a:r>
              <a:rPr lang="es-MX" sz="1600" b="0" dirty="0">
                <a:latin typeface="+mj-lt"/>
              </a:rPr>
              <a:t> </a:t>
            </a:r>
            <a:r>
              <a:rPr lang="es-MX" sz="1600" b="0" dirty="0" err="1">
                <a:latin typeface="+mj-lt"/>
              </a:rPr>
              <a:t>Ferguson</a:t>
            </a:r>
            <a:endParaRPr lang="es-MX" sz="1600" b="0" dirty="0">
              <a:latin typeface="+mj-lt"/>
            </a:endParaRPr>
          </a:p>
          <a:p>
            <a:pPr>
              <a:defRPr/>
            </a:pPr>
            <a:r>
              <a:rPr lang="es-MX" sz="1600" b="0" dirty="0">
                <a:latin typeface="+mj-lt"/>
              </a:rPr>
              <a:t>Mark Robertson</a:t>
            </a:r>
          </a:p>
          <a:p>
            <a:pPr>
              <a:defRPr/>
            </a:pPr>
            <a:endParaRPr lang="es-MX" sz="1600" dirty="0"/>
          </a:p>
          <a:p>
            <a:pPr>
              <a:defRPr/>
            </a:pPr>
            <a:endParaRPr lang="es-MX" sz="1600" dirty="0"/>
          </a:p>
          <a:p>
            <a:pPr>
              <a:defRPr/>
            </a:pPr>
            <a:r>
              <a:rPr lang="es-MX" sz="1600" i="1" dirty="0" err="1">
                <a:latin typeface="+mj-lt"/>
              </a:rPr>
              <a:t>The</a:t>
            </a:r>
            <a:r>
              <a:rPr lang="es-MX" sz="1600" i="1" dirty="0">
                <a:latin typeface="+mj-lt"/>
              </a:rPr>
              <a:t> </a:t>
            </a:r>
            <a:r>
              <a:rPr lang="es-MX" sz="1600" i="1" dirty="0" err="1">
                <a:latin typeface="+mj-lt"/>
              </a:rPr>
              <a:t>Northern</a:t>
            </a:r>
            <a:r>
              <a:rPr lang="es-MX" sz="1600" i="1" dirty="0">
                <a:latin typeface="+mj-lt"/>
              </a:rPr>
              <a:t> </a:t>
            </a:r>
            <a:r>
              <a:rPr lang="es-MX" sz="1600" i="1" dirty="0" err="1">
                <a:latin typeface="+mj-lt"/>
              </a:rPr>
              <a:t>Scandes</a:t>
            </a:r>
            <a:r>
              <a:rPr lang="es-MX" sz="1600" i="1" dirty="0">
                <a:latin typeface="+mj-lt"/>
              </a:rPr>
              <a:t> </a:t>
            </a:r>
          </a:p>
          <a:p>
            <a:pPr>
              <a:defRPr/>
            </a:pPr>
            <a:r>
              <a:rPr lang="es-MX" sz="1600" b="0" dirty="0">
                <a:latin typeface="+mj-lt"/>
              </a:rPr>
              <a:t>Ann </a:t>
            </a:r>
            <a:r>
              <a:rPr lang="es-MX" sz="1600" b="0" dirty="0" err="1">
                <a:latin typeface="+mj-lt"/>
              </a:rPr>
              <a:t>Milbau</a:t>
            </a:r>
            <a:endParaRPr lang="es-MX" sz="1600" b="0" dirty="0">
              <a:latin typeface="+mj-lt"/>
            </a:endParaRPr>
          </a:p>
          <a:p>
            <a:pPr>
              <a:defRPr/>
            </a:pPr>
            <a:endParaRPr lang="es-MX" sz="1600" b="0" dirty="0">
              <a:latin typeface="+mj-lt"/>
            </a:endParaRPr>
          </a:p>
          <a:p>
            <a:pPr>
              <a:defRPr/>
            </a:pPr>
            <a:endParaRPr lang="es-MX" sz="1600" b="0" dirty="0">
              <a:latin typeface="+mj-lt"/>
            </a:endParaRPr>
          </a:p>
          <a:p>
            <a:pPr>
              <a:defRPr/>
            </a:pPr>
            <a:r>
              <a:rPr lang="es-MX" sz="1600" i="1" dirty="0">
                <a:latin typeface="+mj-lt"/>
              </a:rPr>
              <a:t>Himalaya</a:t>
            </a:r>
          </a:p>
          <a:p>
            <a:pPr>
              <a:defRPr/>
            </a:pPr>
            <a:r>
              <a:rPr lang="es-MX" sz="1600" b="0" dirty="0">
                <a:latin typeface="+mj-lt"/>
              </a:rPr>
              <a:t>Zafar A. </a:t>
            </a:r>
            <a:r>
              <a:rPr lang="es-MX" sz="1600" b="0" dirty="0" err="1">
                <a:latin typeface="+mj-lt"/>
              </a:rPr>
              <a:t>Reshi</a:t>
            </a:r>
            <a:endParaRPr lang="es-MX" sz="1600" b="0" dirty="0">
              <a:latin typeface="+mj-lt"/>
            </a:endParaRPr>
          </a:p>
          <a:p>
            <a:pPr>
              <a:defRPr/>
            </a:pPr>
            <a:r>
              <a:rPr lang="es-MX" sz="1600" b="0" dirty="0" err="1">
                <a:latin typeface="+mj-lt"/>
              </a:rPr>
              <a:t>Manzoor</a:t>
            </a:r>
            <a:r>
              <a:rPr lang="es-MX" sz="1600" b="0" dirty="0">
                <a:latin typeface="+mj-lt"/>
              </a:rPr>
              <a:t> A. </a:t>
            </a:r>
            <a:r>
              <a:rPr lang="es-MX" sz="1600" b="0" dirty="0" err="1">
                <a:latin typeface="+mj-lt"/>
              </a:rPr>
              <a:t>Shah</a:t>
            </a:r>
            <a:endParaRPr lang="es-MX" sz="1600" b="0" dirty="0">
              <a:latin typeface="+mj-lt"/>
            </a:endParaRPr>
          </a:p>
          <a:p>
            <a:pPr>
              <a:defRPr/>
            </a:pPr>
            <a:r>
              <a:rPr lang="es-MX" sz="1600" b="0" dirty="0" err="1">
                <a:latin typeface="+mj-lt"/>
              </a:rPr>
              <a:t>Anzar</a:t>
            </a:r>
            <a:r>
              <a:rPr lang="es-MX" sz="1600" b="0" dirty="0">
                <a:latin typeface="+mj-lt"/>
              </a:rPr>
              <a:t> A. </a:t>
            </a:r>
            <a:r>
              <a:rPr lang="es-MX" sz="1600" b="0" dirty="0" err="1">
                <a:latin typeface="+mj-lt"/>
              </a:rPr>
              <a:t>Khuroo</a:t>
            </a:r>
            <a:endParaRPr lang="es-MX" sz="1600" b="0" dirty="0">
              <a:latin typeface="+mj-lt"/>
            </a:endParaRPr>
          </a:p>
          <a:p>
            <a:pPr>
              <a:defRPr/>
            </a:pPr>
            <a:r>
              <a:rPr lang="es-MX" sz="1600" b="0" dirty="0" err="1">
                <a:latin typeface="+mj-lt"/>
              </a:rPr>
              <a:t>Nazima</a:t>
            </a:r>
            <a:r>
              <a:rPr lang="es-MX" sz="1600" b="0" dirty="0">
                <a:latin typeface="+mj-lt"/>
              </a:rPr>
              <a:t> </a:t>
            </a:r>
            <a:r>
              <a:rPr lang="es-MX" sz="1600" b="0" dirty="0" err="1">
                <a:latin typeface="+mj-lt"/>
              </a:rPr>
              <a:t>Rasool</a:t>
            </a:r>
            <a:endParaRPr lang="es-MX" sz="1600" b="0" dirty="0">
              <a:latin typeface="+mj-lt"/>
            </a:endParaRPr>
          </a:p>
          <a:p>
            <a:pPr>
              <a:defRPr/>
            </a:pPr>
            <a:r>
              <a:rPr lang="es-MX" sz="1600" b="0" dirty="0" err="1">
                <a:latin typeface="+mj-lt"/>
              </a:rPr>
              <a:t>Pervaiz</a:t>
            </a:r>
            <a:r>
              <a:rPr lang="es-MX" sz="1600" b="0" dirty="0">
                <a:latin typeface="+mj-lt"/>
              </a:rPr>
              <a:t> A. Dar</a:t>
            </a:r>
          </a:p>
          <a:p>
            <a:pPr>
              <a:defRPr/>
            </a:pPr>
            <a:r>
              <a:rPr lang="es-MX" sz="1600" b="0" dirty="0" err="1">
                <a:latin typeface="+mj-lt"/>
              </a:rPr>
              <a:t>Akhtar</a:t>
            </a:r>
            <a:r>
              <a:rPr lang="es-MX" sz="1600" b="0" dirty="0">
                <a:latin typeface="+mj-lt"/>
              </a:rPr>
              <a:t> </a:t>
            </a:r>
            <a:r>
              <a:rPr lang="es-MX" sz="1600" b="0" dirty="0" err="1">
                <a:latin typeface="+mj-lt"/>
              </a:rPr>
              <a:t>Hussain</a:t>
            </a:r>
            <a:r>
              <a:rPr lang="es-MX" sz="1600" b="0" dirty="0">
                <a:latin typeface="+mj-lt"/>
              </a:rPr>
              <a:t> </a:t>
            </a:r>
            <a:r>
              <a:rPr lang="es-MX" sz="1600" b="0" dirty="0" err="1">
                <a:latin typeface="+mj-lt"/>
              </a:rPr>
              <a:t>Malik</a:t>
            </a:r>
            <a:endParaRPr lang="es-MX" sz="1600" b="0" dirty="0">
              <a:latin typeface="+mj-lt"/>
            </a:endParaRPr>
          </a:p>
          <a:p>
            <a:pPr>
              <a:defRPr/>
            </a:pPr>
            <a:r>
              <a:rPr lang="es-MX" sz="1600" b="0" dirty="0" err="1">
                <a:latin typeface="+mj-lt"/>
              </a:rPr>
              <a:t>Irfan</a:t>
            </a:r>
            <a:r>
              <a:rPr lang="es-MX" sz="1600" b="0" dirty="0">
                <a:latin typeface="+mj-lt"/>
              </a:rPr>
              <a:t> </a:t>
            </a:r>
            <a:r>
              <a:rPr lang="es-MX" sz="1600" b="0" dirty="0" err="1">
                <a:latin typeface="+mj-lt"/>
              </a:rPr>
              <a:t>Rashid</a:t>
            </a:r>
            <a:endParaRPr lang="es-MX" sz="1600" b="0" dirty="0">
              <a:latin typeface="+mj-lt"/>
            </a:endParaRPr>
          </a:p>
          <a:p>
            <a:pPr>
              <a:defRPr/>
            </a:pPr>
            <a:endParaRPr lang="es-MX" sz="1600" b="0" dirty="0">
              <a:latin typeface="+mj-lt"/>
            </a:endParaRPr>
          </a:p>
          <a:p>
            <a:pPr>
              <a:defRPr/>
            </a:pPr>
            <a:endParaRPr lang="es-MX" sz="1600" b="0" dirty="0">
              <a:latin typeface="+mj-lt"/>
            </a:endParaRPr>
          </a:p>
        </p:txBody>
      </p:sp>
      <p:sp>
        <p:nvSpPr>
          <p:cNvPr id="55301" name="1 CuadroTexto"/>
          <p:cNvSpPr txBox="1">
            <a:spLocks noChangeArrowheads="1"/>
          </p:cNvSpPr>
          <p:nvPr/>
        </p:nvSpPr>
        <p:spPr bwMode="auto">
          <a:xfrm rot="-5400000">
            <a:off x="-1130300" y="2406650"/>
            <a:ext cx="419735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eaLnBrk="1" hangingPunct="1"/>
            <a:r>
              <a:rPr lang="es-MX" sz="4400">
                <a:latin typeface="Tw Cen MT Condensed Extra Bold" pitchFamily="34" charset="0"/>
              </a:rPr>
              <a:t>MIREN Consortium</a:t>
            </a:r>
            <a:br>
              <a:rPr lang="es-MX" sz="4400">
                <a:latin typeface="Tw Cen MT Condensed Extra Bold" pitchFamily="34" charset="0"/>
              </a:rPr>
            </a:br>
            <a:endParaRPr lang="es-MX" sz="4400">
              <a:latin typeface="Tw Cen MT Condensed Extra Bold" pitchFamily="34" charset="0"/>
            </a:endParaRPr>
          </a:p>
        </p:txBody>
      </p:sp>
      <p:pic>
        <p:nvPicPr>
          <p:cNvPr id="5530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07150" y="0"/>
            <a:ext cx="2736850" cy="124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Text Box 12"/>
          <p:cNvSpPr txBox="1">
            <a:spLocks noChangeArrowheads="1"/>
          </p:cNvSpPr>
          <p:nvPr/>
        </p:nvSpPr>
        <p:spPr bwMode="auto">
          <a:xfrm>
            <a:off x="3104637" y="5334403"/>
            <a:ext cx="3200400" cy="523220"/>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w="25400">
            <a:solidFill>
              <a:schemeClr val="tx1"/>
            </a:solidFill>
            <a:miter lim="800000"/>
            <a:headEnd/>
            <a:tailEnd/>
          </a:ln>
          <a:effectLst>
            <a:outerShdw blurRad="50800" dist="38100" dir="2700000" algn="tl" rotWithShape="0">
              <a:prstClr val="black">
                <a:alpha val="40000"/>
              </a:prstClr>
            </a:outerShdw>
          </a:effectLst>
        </p:spPr>
        <p:txBody>
          <a:bodyPr>
            <a:spAutoFit/>
          </a:bodyPr>
          <a:lstStyle/>
          <a:p>
            <a:pPr algn="ctr" eaLnBrk="0" hangingPunct="0">
              <a:spcBef>
                <a:spcPct val="50000"/>
              </a:spcBef>
              <a:defRPr/>
            </a:pPr>
            <a:r>
              <a:rPr lang="de-DE" sz="2800" dirty="0">
                <a:latin typeface="+mn-lt"/>
                <a:cs typeface="+mn-cs"/>
              </a:rPr>
              <a:t>Management</a:t>
            </a:r>
          </a:p>
        </p:txBody>
      </p:sp>
      <p:sp>
        <p:nvSpPr>
          <p:cNvPr id="10245" name="Text Box 13"/>
          <p:cNvSpPr txBox="1">
            <a:spLocks noChangeArrowheads="1"/>
          </p:cNvSpPr>
          <p:nvPr/>
        </p:nvSpPr>
        <p:spPr bwMode="auto">
          <a:xfrm>
            <a:off x="2933700" y="1025525"/>
            <a:ext cx="3200400" cy="523220"/>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w="25400" cap="sq">
            <a:solidFill>
              <a:schemeClr val="tx1"/>
            </a:solidFill>
            <a:miter lim="800000"/>
            <a:headEnd/>
            <a:tailEnd/>
          </a:ln>
          <a:effectLst>
            <a:outerShdw blurRad="50800" dist="38100" dir="2700000" algn="tl" rotWithShape="0">
              <a:prstClr val="black">
                <a:alpha val="40000"/>
              </a:prstClr>
            </a:outerShdw>
          </a:effectLst>
        </p:spPr>
        <p:txBody>
          <a:bodyPr>
            <a:spAutoFit/>
          </a:bodyPr>
          <a:lstStyle/>
          <a:p>
            <a:pPr algn="ctr" eaLnBrk="0" hangingPunct="0">
              <a:spcBef>
                <a:spcPct val="50000"/>
              </a:spcBef>
              <a:defRPr/>
            </a:pPr>
            <a:r>
              <a:rPr lang="de-DE" sz="2800" dirty="0">
                <a:latin typeface="+mn-lt"/>
                <a:cs typeface="+mn-cs"/>
              </a:rPr>
              <a:t>Monitoring</a:t>
            </a:r>
          </a:p>
        </p:txBody>
      </p:sp>
      <p:sp>
        <p:nvSpPr>
          <p:cNvPr id="10246" name="Text Box 14"/>
          <p:cNvSpPr txBox="1">
            <a:spLocks noChangeArrowheads="1"/>
          </p:cNvSpPr>
          <p:nvPr/>
        </p:nvSpPr>
        <p:spPr bwMode="auto">
          <a:xfrm>
            <a:off x="762000" y="3124200"/>
            <a:ext cx="3200400" cy="523220"/>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w="25400">
            <a:solidFill>
              <a:schemeClr val="tx1"/>
            </a:solidFill>
            <a:miter lim="800000"/>
            <a:headEnd/>
            <a:tailEnd/>
          </a:ln>
          <a:effectLst>
            <a:outerShdw blurRad="50800" dist="38100" dir="2700000" algn="tl" rotWithShape="0">
              <a:prstClr val="black">
                <a:alpha val="40000"/>
              </a:prstClr>
            </a:outerShdw>
          </a:effectLst>
        </p:spPr>
        <p:txBody>
          <a:bodyPr>
            <a:spAutoFit/>
          </a:bodyPr>
          <a:lstStyle/>
          <a:p>
            <a:pPr algn="ctr" eaLnBrk="0" hangingPunct="0">
              <a:spcBef>
                <a:spcPct val="50000"/>
              </a:spcBef>
              <a:defRPr/>
            </a:pPr>
            <a:r>
              <a:rPr lang="de-DE" sz="2800" dirty="0">
                <a:latin typeface="+mn-lt"/>
                <a:cs typeface="+mn-cs"/>
              </a:rPr>
              <a:t>Field studies</a:t>
            </a:r>
          </a:p>
        </p:txBody>
      </p:sp>
      <p:sp>
        <p:nvSpPr>
          <p:cNvPr id="10247" name="Text Box 16"/>
          <p:cNvSpPr txBox="1">
            <a:spLocks noChangeArrowheads="1"/>
          </p:cNvSpPr>
          <p:nvPr/>
        </p:nvSpPr>
        <p:spPr bwMode="auto">
          <a:xfrm>
            <a:off x="5105400" y="3124200"/>
            <a:ext cx="3200400" cy="523220"/>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a:ln w="25400">
            <a:solidFill>
              <a:schemeClr val="tx1"/>
            </a:solidFill>
            <a:miter lim="800000"/>
            <a:headEnd/>
            <a:tailEnd/>
          </a:ln>
          <a:effectLst>
            <a:outerShdw blurRad="50800" dist="38100" dir="2700000" algn="tl" rotWithShape="0">
              <a:prstClr val="black">
                <a:alpha val="40000"/>
              </a:prstClr>
            </a:outerShdw>
          </a:effectLst>
        </p:spPr>
        <p:txBody>
          <a:bodyPr>
            <a:spAutoFit/>
          </a:bodyPr>
          <a:lstStyle/>
          <a:p>
            <a:pPr algn="ctr" eaLnBrk="0" hangingPunct="0">
              <a:spcBef>
                <a:spcPct val="50000"/>
              </a:spcBef>
              <a:defRPr/>
            </a:pPr>
            <a:r>
              <a:rPr lang="de-DE" sz="2800" dirty="0">
                <a:latin typeface="+mn-lt"/>
                <a:cs typeface="+mn-cs"/>
              </a:rPr>
              <a:t>Lab studies</a:t>
            </a:r>
          </a:p>
        </p:txBody>
      </p:sp>
      <p:grpSp>
        <p:nvGrpSpPr>
          <p:cNvPr id="56334" name="Group 18"/>
          <p:cNvGrpSpPr>
            <a:grpSpLocks/>
          </p:cNvGrpSpPr>
          <p:nvPr/>
        </p:nvGrpSpPr>
        <p:grpSpPr bwMode="auto">
          <a:xfrm>
            <a:off x="3095625" y="1597025"/>
            <a:ext cx="3311525" cy="3600450"/>
            <a:chOff x="2930325" y="1640989"/>
            <a:chExt cx="3312370" cy="3600401"/>
          </a:xfrm>
        </p:grpSpPr>
        <p:sp>
          <p:nvSpPr>
            <p:cNvPr id="13" name="Left-Right Arrow 12"/>
            <p:cNvSpPr/>
            <p:nvPr/>
          </p:nvSpPr>
          <p:spPr>
            <a:xfrm rot="3341501">
              <a:off x="5342546" y="2180684"/>
              <a:ext cx="1439843" cy="360454"/>
            </a:xfrm>
            <a:prstGeom prst="leftRightArrow">
              <a:avLst/>
            </a:prstGeom>
            <a:solidFill>
              <a:srgbClr val="FFCC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b="0"/>
            </a:p>
          </p:txBody>
        </p:sp>
        <p:sp>
          <p:nvSpPr>
            <p:cNvPr id="14" name="Left-Right Arrow 13"/>
            <p:cNvSpPr/>
            <p:nvPr/>
          </p:nvSpPr>
          <p:spPr>
            <a:xfrm rot="3341501">
              <a:off x="2390632" y="4341241"/>
              <a:ext cx="1439842" cy="360455"/>
            </a:xfrm>
            <a:prstGeom prst="leftRightArrow">
              <a:avLst/>
            </a:prstGeom>
            <a:solidFill>
              <a:srgbClr val="FFCC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b="0"/>
            </a:p>
          </p:txBody>
        </p:sp>
        <p:sp>
          <p:nvSpPr>
            <p:cNvPr id="17" name="Left-Right Arrow 16"/>
            <p:cNvSpPr/>
            <p:nvPr/>
          </p:nvSpPr>
          <p:spPr>
            <a:xfrm rot="18258499" flipH="1">
              <a:off x="2390631" y="2180683"/>
              <a:ext cx="1439843" cy="360455"/>
            </a:xfrm>
            <a:prstGeom prst="leftRightArrow">
              <a:avLst/>
            </a:prstGeom>
            <a:solidFill>
              <a:srgbClr val="FFCC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b="0"/>
            </a:p>
          </p:txBody>
        </p:sp>
        <p:sp>
          <p:nvSpPr>
            <p:cNvPr id="18" name="Left-Right Arrow 17"/>
            <p:cNvSpPr/>
            <p:nvPr/>
          </p:nvSpPr>
          <p:spPr>
            <a:xfrm rot="18258499" flipH="1">
              <a:off x="5342547" y="4341242"/>
              <a:ext cx="1439842" cy="360454"/>
            </a:xfrm>
            <a:prstGeom prst="leftRightArrow">
              <a:avLst/>
            </a:prstGeom>
            <a:solidFill>
              <a:srgbClr val="FFCC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b="0"/>
            </a:p>
          </p:txBody>
        </p:sp>
      </p:grpSp>
      <p:sp>
        <p:nvSpPr>
          <p:cNvPr id="56335" name="Rectangle 2"/>
          <p:cNvSpPr>
            <a:spLocks noGrp="1" noChangeArrowheads="1"/>
          </p:cNvSpPr>
          <p:nvPr>
            <p:ph type="title" sz="quarter" idx="4294967295"/>
          </p:nvPr>
        </p:nvSpPr>
        <p:spPr>
          <a:xfrm>
            <a:off x="107950" y="115888"/>
            <a:ext cx="8928100" cy="865187"/>
          </a:xfrm>
        </p:spPr>
        <p:txBody>
          <a:bodyPr anchor="t"/>
          <a:lstStyle/>
          <a:p>
            <a:pPr eaLnBrk="1" hangingPunct="1"/>
            <a:r>
              <a:rPr lang="en-US" sz="2800" smtClean="0"/>
              <a:t>MIREN’s research &amp; management approach</a:t>
            </a:r>
          </a:p>
        </p:txBody>
      </p:sp>
      <p:sp>
        <p:nvSpPr>
          <p:cNvPr id="2" name="1 CuadroTexto"/>
          <p:cNvSpPr txBox="1"/>
          <p:nvPr/>
        </p:nvSpPr>
        <p:spPr>
          <a:xfrm>
            <a:off x="834518" y="548680"/>
            <a:ext cx="7740637" cy="400110"/>
          </a:xfrm>
          <a:prstGeom prst="rect">
            <a:avLst/>
          </a:prstGeom>
        </p:spPr>
        <p:style>
          <a:lnRef idx="0">
            <a:schemeClr val="accent4"/>
          </a:lnRef>
          <a:fillRef idx="3">
            <a:schemeClr val="accent4"/>
          </a:fillRef>
          <a:effectRef idx="3">
            <a:schemeClr val="accent4"/>
          </a:effectRef>
          <a:fontRef idx="minor">
            <a:schemeClr val="lt1"/>
          </a:fontRef>
        </p:style>
        <p:txBody>
          <a:bodyPr>
            <a:spAutoFit/>
          </a:bodyPr>
          <a:lstStyle/>
          <a:p>
            <a:pPr algn="ctr">
              <a:defRPr/>
            </a:pPr>
            <a:r>
              <a:rPr lang="de-DE" sz="2000" dirty="0"/>
              <a:t>Synergy between observational and experimental</a:t>
            </a:r>
            <a:r>
              <a:rPr lang="es-CL" sz="2000" dirty="0"/>
              <a:t> </a:t>
            </a:r>
            <a:r>
              <a:rPr lang="es-CL" sz="2000" dirty="0" err="1"/>
              <a:t>approaches</a:t>
            </a:r>
            <a:r>
              <a:rPr lang="es-CL" sz="2000" dirty="0"/>
              <a:t> </a:t>
            </a: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15900" y="1052513"/>
            <a:ext cx="8712200" cy="5616575"/>
          </a:xfrm>
          <a:prstGeom prst="rect">
            <a:avLst/>
          </a:prstGeom>
          <a:solidFill>
            <a:schemeClr val="accent3">
              <a:lumMod val="5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p>
            <a:pPr marL="111125" eaLnBrk="0" hangingPunct="0">
              <a:defRPr/>
            </a:pPr>
            <a:endParaRPr lang="en-US" sz="1000" b="0" dirty="0">
              <a:solidFill>
                <a:schemeClr val="tx1"/>
              </a:solidFill>
            </a:endParaRPr>
          </a:p>
          <a:p>
            <a:pPr marL="111125" eaLnBrk="0" hangingPunct="0">
              <a:defRPr/>
            </a:pPr>
            <a:r>
              <a:rPr lang="en-US" sz="2200" dirty="0">
                <a:solidFill>
                  <a:schemeClr val="tx1"/>
                </a:solidFill>
              </a:rPr>
              <a:t>Variation between zones</a:t>
            </a:r>
          </a:p>
        </p:txBody>
      </p:sp>
      <p:sp>
        <p:nvSpPr>
          <p:cNvPr id="7" name="Rectangle 6"/>
          <p:cNvSpPr/>
          <p:nvPr/>
        </p:nvSpPr>
        <p:spPr>
          <a:xfrm>
            <a:off x="433388" y="2349500"/>
            <a:ext cx="8277225" cy="4211638"/>
          </a:xfrm>
          <a:prstGeom prst="rect">
            <a:avLst/>
          </a:prstGeom>
          <a:solidFill>
            <a:schemeClr val="accent3">
              <a:lumMod val="75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p>
            <a:pPr marL="111125" eaLnBrk="0" hangingPunct="0">
              <a:defRPr/>
            </a:pPr>
            <a:endParaRPr lang="en-US" sz="1000" b="0" dirty="0">
              <a:solidFill>
                <a:schemeClr val="tx1"/>
              </a:solidFill>
            </a:endParaRPr>
          </a:p>
          <a:p>
            <a:pPr marL="111125" eaLnBrk="0" hangingPunct="0">
              <a:defRPr/>
            </a:pPr>
            <a:r>
              <a:rPr lang="en-US" sz="2200" dirty="0">
                <a:solidFill>
                  <a:schemeClr val="tx1"/>
                </a:solidFill>
              </a:rPr>
              <a:t>Variation between systems within zones</a:t>
            </a:r>
          </a:p>
          <a:p>
            <a:pPr marL="111125" eaLnBrk="0" hangingPunct="0">
              <a:defRPr/>
            </a:pPr>
            <a:r>
              <a:rPr lang="en-US" sz="2200" b="0" i="1" dirty="0">
                <a:solidFill>
                  <a:schemeClr val="tx1"/>
                </a:solidFill>
              </a:rPr>
              <a:t>(consideration of historical differences)</a:t>
            </a:r>
          </a:p>
        </p:txBody>
      </p:sp>
      <p:sp>
        <p:nvSpPr>
          <p:cNvPr id="8" name="Rectangle 7"/>
          <p:cNvSpPr/>
          <p:nvPr/>
        </p:nvSpPr>
        <p:spPr>
          <a:xfrm>
            <a:off x="650875" y="3644900"/>
            <a:ext cx="7842250" cy="2808288"/>
          </a:xfrm>
          <a:prstGeom prst="rect">
            <a:avLst/>
          </a:prstGeom>
          <a:solidFill>
            <a:schemeClr val="accent3">
              <a:lumMod val="60000"/>
              <a:lumOff val="4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p>
            <a:pPr marL="111125" eaLnBrk="0" hangingPunct="0">
              <a:defRPr/>
            </a:pPr>
            <a:endParaRPr lang="en-US" sz="1000" b="0" dirty="0">
              <a:solidFill>
                <a:schemeClr val="tx1"/>
              </a:solidFill>
            </a:endParaRPr>
          </a:p>
          <a:p>
            <a:pPr marL="111125" eaLnBrk="0" hangingPunct="0">
              <a:defRPr/>
            </a:pPr>
            <a:r>
              <a:rPr lang="en-US" sz="2200" dirty="0">
                <a:solidFill>
                  <a:schemeClr val="tx1"/>
                </a:solidFill>
              </a:rPr>
              <a:t>Variation between regions within systems</a:t>
            </a:r>
          </a:p>
          <a:p>
            <a:pPr marL="111125" eaLnBrk="0" hangingPunct="0">
              <a:defRPr/>
            </a:pPr>
            <a:r>
              <a:rPr lang="en-US" sz="2200" b="0" i="1" dirty="0">
                <a:solidFill>
                  <a:schemeClr val="tx1"/>
                </a:solidFill>
              </a:rPr>
              <a:t>(topography verses other environmental factors)</a:t>
            </a:r>
          </a:p>
          <a:p>
            <a:pPr marL="111125" eaLnBrk="0" hangingPunct="0">
              <a:defRPr/>
            </a:pPr>
            <a:endParaRPr lang="en-US" b="0" dirty="0">
              <a:solidFill>
                <a:schemeClr val="tx1"/>
              </a:solidFill>
            </a:endParaRPr>
          </a:p>
        </p:txBody>
      </p:sp>
      <p:sp>
        <p:nvSpPr>
          <p:cNvPr id="9" name="Rectangle 8"/>
          <p:cNvSpPr/>
          <p:nvPr/>
        </p:nvSpPr>
        <p:spPr>
          <a:xfrm>
            <a:off x="868363" y="4941888"/>
            <a:ext cx="7407275" cy="1331912"/>
          </a:xfrm>
          <a:prstGeom prst="rect">
            <a:avLst/>
          </a:prstGeom>
          <a:solidFill>
            <a:schemeClr val="accent3">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p>
            <a:pPr marL="111125" eaLnBrk="0" hangingPunct="0">
              <a:defRPr/>
            </a:pPr>
            <a:endParaRPr lang="en-US" sz="1000" b="0" dirty="0">
              <a:solidFill>
                <a:schemeClr val="tx1"/>
              </a:solidFill>
            </a:endParaRPr>
          </a:p>
          <a:p>
            <a:pPr marL="111125" eaLnBrk="0" hangingPunct="0">
              <a:defRPr/>
            </a:pPr>
            <a:r>
              <a:rPr lang="en-US" sz="2200" dirty="0">
                <a:solidFill>
                  <a:schemeClr val="tx1"/>
                </a:solidFill>
              </a:rPr>
              <a:t>Variation along gradients within regions</a:t>
            </a:r>
          </a:p>
        </p:txBody>
      </p:sp>
      <p:sp>
        <p:nvSpPr>
          <p:cNvPr id="58374" name="Rectangle 2"/>
          <p:cNvSpPr txBox="1">
            <a:spLocks noChangeArrowheads="1"/>
          </p:cNvSpPr>
          <p:nvPr/>
        </p:nvSpPr>
        <p:spPr bwMode="auto">
          <a:xfrm>
            <a:off x="107950" y="115888"/>
            <a:ext cx="8928100"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algn="ctr" eaLnBrk="1" hangingPunct="1"/>
            <a:r>
              <a:rPr lang="en-US" sz="3200">
                <a:latin typeface="Calibri" pitchFamily="34" charset="0"/>
              </a:rPr>
              <a:t>The hierarchial/multiscaled approach of MIREN</a:t>
            </a:r>
          </a:p>
        </p:txBody>
      </p:sp>
      <p:pic>
        <p:nvPicPr>
          <p:cNvPr id="11" name="Picture 10" descr="WorldMap_NoText.jpg"/>
          <p:cNvPicPr>
            <a:picLocks noChangeAspect="1"/>
          </p:cNvPicPr>
          <p:nvPr/>
        </p:nvPicPr>
        <p:blipFill>
          <a:blip r:embed="rId2"/>
          <a:srcRect/>
          <a:stretch>
            <a:fillRect/>
          </a:stretch>
        </p:blipFill>
        <p:spPr>
          <a:xfrm>
            <a:off x="5940425" y="1125538"/>
            <a:ext cx="2479675" cy="1143000"/>
          </a:xfrm>
          <a:prstGeom prst="rect">
            <a:avLst/>
          </a:prstGeom>
          <a:ln>
            <a:solidFill>
              <a:schemeClr val="tx1"/>
            </a:solidFill>
          </a:ln>
          <a:effectLst>
            <a:outerShdw blurRad="50800" dist="38100" dir="2700000" algn="tl" rotWithShape="0">
              <a:prstClr val="black">
                <a:alpha val="40000"/>
              </a:prstClr>
            </a:outerShdw>
          </a:effectLst>
        </p:spPr>
      </p:pic>
      <p:pic>
        <p:nvPicPr>
          <p:cNvPr id="12" name="Picture 11" descr="WorldMap_NoText.jpg"/>
          <p:cNvPicPr>
            <a:picLocks noChangeAspect="1"/>
          </p:cNvPicPr>
          <p:nvPr/>
        </p:nvPicPr>
        <p:blipFill>
          <a:blip r:embed="rId2"/>
          <a:srcRect/>
          <a:stretch>
            <a:fillRect/>
          </a:stretch>
        </p:blipFill>
        <p:spPr>
          <a:xfrm>
            <a:off x="5724525" y="2420938"/>
            <a:ext cx="2479675" cy="1143000"/>
          </a:xfrm>
          <a:prstGeom prst="rect">
            <a:avLst/>
          </a:prstGeom>
          <a:ln>
            <a:solidFill>
              <a:schemeClr val="tx1"/>
            </a:solidFill>
          </a:ln>
          <a:effectLst>
            <a:outerShdw blurRad="50800" dist="38100" dir="2700000" algn="tl" rotWithShape="0">
              <a:prstClr val="black">
                <a:alpha val="40000"/>
              </a:prstClr>
            </a:outerShdw>
          </a:effectLst>
        </p:spPr>
      </p:pic>
      <p:sp>
        <p:nvSpPr>
          <p:cNvPr id="16" name="Left-Right Arrow 15"/>
          <p:cNvSpPr/>
          <p:nvPr/>
        </p:nvSpPr>
        <p:spPr>
          <a:xfrm rot="16200000" flipH="1">
            <a:off x="6665913" y="1550988"/>
            <a:ext cx="852487" cy="287337"/>
          </a:xfrm>
          <a:prstGeom prst="leftRightArrow">
            <a:avLst/>
          </a:prstGeom>
          <a:solidFill>
            <a:srgbClr val="FFCC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b="0"/>
          </a:p>
        </p:txBody>
      </p:sp>
      <p:sp>
        <p:nvSpPr>
          <p:cNvPr id="18" name="Left-Right Arrow 17"/>
          <p:cNvSpPr/>
          <p:nvPr/>
        </p:nvSpPr>
        <p:spPr>
          <a:xfrm flipH="1">
            <a:off x="6227763" y="2781300"/>
            <a:ext cx="1512887" cy="287338"/>
          </a:xfrm>
          <a:prstGeom prst="leftRightArrow">
            <a:avLst/>
          </a:prstGeom>
          <a:solidFill>
            <a:srgbClr val="FFCC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b="0"/>
          </a:p>
        </p:txBody>
      </p:sp>
      <p:pic>
        <p:nvPicPr>
          <p:cNvPr id="19" name="Picture 18" descr="ElevationExample.jpg"/>
          <p:cNvPicPr>
            <a:picLocks noChangeAspect="1"/>
          </p:cNvPicPr>
          <p:nvPr/>
        </p:nvPicPr>
        <p:blipFill>
          <a:blip r:embed="rId3"/>
          <a:srcRect/>
          <a:stretch>
            <a:fillRect/>
          </a:stretch>
        </p:blipFill>
        <p:spPr>
          <a:xfrm>
            <a:off x="6810375" y="3716338"/>
            <a:ext cx="1217613" cy="1143000"/>
          </a:xfrm>
          <a:prstGeom prst="rect">
            <a:avLst/>
          </a:prstGeom>
          <a:ln>
            <a:solidFill>
              <a:schemeClr val="tx1"/>
            </a:solidFill>
          </a:ln>
          <a:effectLst>
            <a:outerShdw blurRad="50800" dist="38100" dir="2700000" algn="tl" rotWithShape="0">
              <a:prstClr val="black">
                <a:alpha val="40000"/>
              </a:prstClr>
            </a:outerShdw>
          </a:effectLst>
        </p:spPr>
      </p:pic>
      <p:sp>
        <p:nvSpPr>
          <p:cNvPr id="20" name="Left-Right Arrow 19"/>
          <p:cNvSpPr/>
          <p:nvPr/>
        </p:nvSpPr>
        <p:spPr>
          <a:xfrm rot="19102674" flipH="1">
            <a:off x="6958013" y="4124325"/>
            <a:ext cx="685800" cy="288925"/>
          </a:xfrm>
          <a:prstGeom prst="leftRightArrow">
            <a:avLst/>
          </a:prstGeom>
          <a:solidFill>
            <a:srgbClr val="FFCC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en-US" b="0"/>
          </a:p>
        </p:txBody>
      </p:sp>
      <p:pic>
        <p:nvPicPr>
          <p:cNvPr id="22" name="Picture 21" descr="3D.jpg"/>
          <p:cNvPicPr>
            <a:picLocks noChangeAspect="1"/>
          </p:cNvPicPr>
          <p:nvPr/>
        </p:nvPicPr>
        <p:blipFill>
          <a:blip r:embed="rId4"/>
          <a:stretch>
            <a:fillRect/>
          </a:stretch>
        </p:blipFill>
        <p:spPr>
          <a:xfrm>
            <a:off x="5940425" y="5013325"/>
            <a:ext cx="1854200" cy="1143000"/>
          </a:xfrm>
          <a:prstGeom prst="rect">
            <a:avLst/>
          </a:prstGeom>
          <a:ln>
            <a:solidFill>
              <a:schemeClr val="tx1"/>
            </a:solidFill>
          </a:ln>
          <a:effectLst>
            <a:outerShdw blurRad="50800" dist="38100" dir="2700000" algn="tl" rotWithShape="0">
              <a:prstClr val="black">
                <a:alpha val="40000"/>
              </a:prstClr>
            </a:outerShdw>
          </a:effectLst>
        </p:spPr>
      </p:pic>
      <p:cxnSp>
        <p:nvCxnSpPr>
          <p:cNvPr id="24" name="Curved Connector 23"/>
          <p:cNvCxnSpPr/>
          <p:nvPr/>
        </p:nvCxnSpPr>
        <p:spPr>
          <a:xfrm rot="10800000">
            <a:off x="6732588" y="5373688"/>
            <a:ext cx="576262" cy="358775"/>
          </a:xfrm>
          <a:prstGeom prst="curvedConnector3">
            <a:avLst>
              <a:gd name="adj1" fmla="val 50000"/>
            </a:avLst>
          </a:prstGeom>
          <a:ln w="19050">
            <a:solidFill>
              <a:srgbClr val="FFCC00"/>
            </a:solidFill>
            <a:headEnd type="triangle" w="med" len="med"/>
            <a:tailEnd type="triangle" w="med" len="med"/>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ChangeArrowheads="1"/>
          </p:cNvSpPr>
          <p:nvPr/>
        </p:nvSpPr>
        <p:spPr bwMode="auto">
          <a:xfrm>
            <a:off x="533400" y="914400"/>
            <a:ext cx="4114800" cy="2438400"/>
          </a:xfrm>
          <a:prstGeom prst="rect">
            <a:avLst/>
          </a:prstGeom>
          <a:solidFill>
            <a:srgbClr val="94C6B4">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endParaRPr lang="en-US"/>
          </a:p>
        </p:txBody>
      </p:sp>
      <p:sp>
        <p:nvSpPr>
          <p:cNvPr id="59395" name="Rectangle 3"/>
          <p:cNvSpPr>
            <a:spLocks noChangeArrowheads="1"/>
          </p:cNvSpPr>
          <p:nvPr/>
        </p:nvSpPr>
        <p:spPr bwMode="auto">
          <a:xfrm>
            <a:off x="4648200" y="4191000"/>
            <a:ext cx="4191000" cy="2514600"/>
          </a:xfrm>
          <a:prstGeom prst="rect">
            <a:avLst/>
          </a:prstGeom>
          <a:solidFill>
            <a:srgbClr val="94C6B4">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endParaRPr lang="en-US"/>
          </a:p>
        </p:txBody>
      </p:sp>
      <p:grpSp>
        <p:nvGrpSpPr>
          <p:cNvPr id="59396" name="Group 4"/>
          <p:cNvGrpSpPr>
            <a:grpSpLocks noChangeAspect="1"/>
          </p:cNvGrpSpPr>
          <p:nvPr/>
        </p:nvGrpSpPr>
        <p:grpSpPr bwMode="auto">
          <a:xfrm>
            <a:off x="609600" y="3429000"/>
            <a:ext cx="3594100" cy="2449513"/>
            <a:chOff x="720" y="2256"/>
            <a:chExt cx="1559" cy="1063"/>
          </a:xfrm>
        </p:grpSpPr>
        <p:grpSp>
          <p:nvGrpSpPr>
            <p:cNvPr id="59429" name="Group 5"/>
            <p:cNvGrpSpPr>
              <a:grpSpLocks noChangeAspect="1"/>
            </p:cNvGrpSpPr>
            <p:nvPr/>
          </p:nvGrpSpPr>
          <p:grpSpPr bwMode="auto">
            <a:xfrm>
              <a:off x="720" y="2256"/>
              <a:ext cx="1559" cy="1063"/>
              <a:chOff x="117" y="516"/>
              <a:chExt cx="2598" cy="1771"/>
            </a:xfrm>
          </p:grpSpPr>
          <p:pic>
            <p:nvPicPr>
              <p:cNvPr id="59431" name="Picture 6" descr="us map"/>
              <p:cNvPicPr>
                <a:picLocks noChangeAspect="1" noChangeArrowheads="1"/>
              </p:cNvPicPr>
              <p:nvPr/>
            </p:nvPicPr>
            <p:blipFill>
              <a:blip r:embed="rId3">
                <a:lum bright="-100000" contrast="100000"/>
                <a:grayscl/>
                <a:extLst>
                  <a:ext uri="{28A0092B-C50C-407E-A947-70E740481C1C}">
                    <a14:useLocalDpi xmlns:a14="http://schemas.microsoft.com/office/drawing/2010/main" val="0"/>
                  </a:ext>
                </a:extLst>
              </a:blip>
              <a:srcRect/>
              <a:stretch>
                <a:fillRect/>
              </a:stretch>
            </p:blipFill>
            <p:spPr bwMode="auto">
              <a:xfrm>
                <a:off x="192" y="576"/>
                <a:ext cx="2523" cy="1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32" name="Picture 7" descr="us ma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 y="516"/>
                <a:ext cx="2523" cy="1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9430" name="Oval 8"/>
            <p:cNvSpPr>
              <a:spLocks noChangeAspect="1" noChangeArrowheads="1"/>
            </p:cNvSpPr>
            <p:nvPr/>
          </p:nvSpPr>
          <p:spPr bwMode="auto">
            <a:xfrm>
              <a:off x="806" y="2426"/>
              <a:ext cx="202" cy="202"/>
            </a:xfrm>
            <a:prstGeom prst="ellipse">
              <a:avLst/>
            </a:prstGeom>
            <a:noFill/>
            <a:ln w="57150">
              <a:solidFill>
                <a:srgbClr val="862E9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eaLnBrk="0" hangingPunct="0"/>
              <a:endParaRPr lang="en-US" sz="2400">
                <a:solidFill>
                  <a:srgbClr val="FF3020"/>
                </a:solidFill>
                <a:latin typeface="Times" pitchFamily="18" charset="0"/>
                <a:ea typeface="ＭＳ Ｐゴシック" pitchFamily="34" charset="-128"/>
              </a:endParaRPr>
            </a:p>
          </p:txBody>
        </p:sp>
      </p:grpSp>
      <p:grpSp>
        <p:nvGrpSpPr>
          <p:cNvPr id="59397" name="Group 9"/>
          <p:cNvGrpSpPr>
            <a:grpSpLocks noChangeAspect="1"/>
          </p:cNvGrpSpPr>
          <p:nvPr/>
        </p:nvGrpSpPr>
        <p:grpSpPr bwMode="auto">
          <a:xfrm>
            <a:off x="5203825" y="1524000"/>
            <a:ext cx="3178175" cy="2182813"/>
            <a:chOff x="3456" y="1008"/>
            <a:chExt cx="1378" cy="947"/>
          </a:xfrm>
        </p:grpSpPr>
        <p:grpSp>
          <p:nvGrpSpPr>
            <p:cNvPr id="59425" name="Group 10"/>
            <p:cNvGrpSpPr>
              <a:grpSpLocks noChangeAspect="1"/>
            </p:cNvGrpSpPr>
            <p:nvPr/>
          </p:nvGrpSpPr>
          <p:grpSpPr bwMode="auto">
            <a:xfrm>
              <a:off x="3456" y="1008"/>
              <a:ext cx="1378" cy="947"/>
              <a:chOff x="3416" y="581"/>
              <a:chExt cx="2296" cy="1579"/>
            </a:xfrm>
          </p:grpSpPr>
          <p:pic>
            <p:nvPicPr>
              <p:cNvPr id="59427" name="Picture 11" descr="SWISSMAP"/>
              <p:cNvPicPr>
                <a:picLocks noChangeAspect="1" noChangeArrowheads="1"/>
              </p:cNvPicPr>
              <p:nvPr/>
            </p:nvPicPr>
            <p:blipFill>
              <a:blip r:embed="rId4">
                <a:lum bright="-100000" contrast="100000"/>
                <a:grayscl/>
                <a:extLst>
                  <a:ext uri="{28A0092B-C50C-407E-A947-70E740481C1C}">
                    <a14:useLocalDpi xmlns:a14="http://schemas.microsoft.com/office/drawing/2010/main" val="0"/>
                  </a:ext>
                </a:extLst>
              </a:blip>
              <a:srcRect/>
              <a:stretch>
                <a:fillRect/>
              </a:stretch>
            </p:blipFill>
            <p:spPr bwMode="auto">
              <a:xfrm>
                <a:off x="3464" y="677"/>
                <a:ext cx="2248" cy="1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28" name="Picture 12" descr="SWISSMA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6" y="581"/>
                <a:ext cx="2248" cy="1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9426" name="Oval 13"/>
            <p:cNvSpPr>
              <a:spLocks noChangeAspect="1" noChangeArrowheads="1"/>
            </p:cNvSpPr>
            <p:nvPr/>
          </p:nvSpPr>
          <p:spPr bwMode="auto">
            <a:xfrm>
              <a:off x="3728" y="1575"/>
              <a:ext cx="433" cy="316"/>
            </a:xfrm>
            <a:prstGeom prst="ellipse">
              <a:avLst/>
            </a:prstGeom>
            <a:noFill/>
            <a:ln w="57150">
              <a:solidFill>
                <a:srgbClr val="862E9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eaLnBrk="0" hangingPunct="0"/>
              <a:endParaRPr lang="en-US" sz="2400">
                <a:solidFill>
                  <a:srgbClr val="FF3020"/>
                </a:solidFill>
                <a:latin typeface="Times" pitchFamily="18" charset="0"/>
                <a:ea typeface="ＭＳ Ｐゴシック" pitchFamily="34" charset="-128"/>
              </a:endParaRPr>
            </a:p>
          </p:txBody>
        </p:sp>
      </p:grpSp>
      <p:pic>
        <p:nvPicPr>
          <p:cNvPr id="59398" name="Picture 14" descr="C_arvens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01000" y="4343400"/>
            <a:ext cx="755650" cy="1077913"/>
          </a:xfrm>
          <a:prstGeom prst="rect">
            <a:avLst/>
          </a:prstGeom>
          <a:noFill/>
          <a:ln>
            <a:noFill/>
          </a:ln>
          <a:effectLst>
            <a:outerShdw dist="35921" dir="2700000" algn="ctr" rotWithShape="0">
              <a:srgbClr val="80808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9" name="Picture 15" descr="C_intybus"/>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91200" y="4343400"/>
            <a:ext cx="1114425" cy="1077913"/>
          </a:xfrm>
          <a:prstGeom prst="rect">
            <a:avLst/>
          </a:prstGeom>
          <a:noFill/>
          <a:ln>
            <a:noFill/>
          </a:ln>
          <a:effectLst>
            <a:outerShdw dist="35921" dir="2700000" algn="ctr" rotWithShape="0">
              <a:srgbClr val="80808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0" name="Picture 16" descr="Cv"/>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37388" y="4343400"/>
            <a:ext cx="811212" cy="1077913"/>
          </a:xfrm>
          <a:prstGeom prst="rect">
            <a:avLst/>
          </a:prstGeom>
          <a:noFill/>
          <a:ln>
            <a:noFill/>
          </a:ln>
          <a:effectLst>
            <a:outerShdw dist="35921" dir="2700000" algn="ctr" rotWithShape="0">
              <a:srgbClr val="80808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1" name="Picture 17" descr="L_serriola"/>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00600" y="4343400"/>
            <a:ext cx="852488" cy="1077913"/>
          </a:xfrm>
          <a:prstGeom prst="rect">
            <a:avLst/>
          </a:prstGeom>
          <a:noFill/>
          <a:ln>
            <a:noFill/>
          </a:ln>
          <a:effectLst>
            <a:outerShdw dist="35921" dir="2700000" algn="ctr" rotWithShape="0">
              <a:srgbClr val="80808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2" name="Picture 18" descr="Conyza"/>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730625" y="2057400"/>
            <a:ext cx="663575" cy="1077913"/>
          </a:xfrm>
          <a:prstGeom prst="rect">
            <a:avLst/>
          </a:prstGeom>
          <a:noFill/>
          <a:ln>
            <a:noFill/>
          </a:ln>
          <a:effectLst>
            <a:outerShdw dist="63500" dir="3187806" algn="ctr" rotWithShape="0">
              <a:srgbClr val="80808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3" name="Picture 19" descr="M_discoidea"/>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46375" y="2057400"/>
            <a:ext cx="835025" cy="1077913"/>
          </a:xfrm>
          <a:prstGeom prst="rect">
            <a:avLst/>
          </a:prstGeom>
          <a:noFill/>
          <a:ln>
            <a:noFill/>
          </a:ln>
          <a:effectLst>
            <a:outerShdw dist="63500" dir="3187806" algn="ctr" rotWithShape="0">
              <a:srgbClr val="80808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4" name="Picture 20" descr="S_canadensis"/>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865313" y="2057400"/>
            <a:ext cx="742950" cy="1077913"/>
          </a:xfrm>
          <a:prstGeom prst="rect">
            <a:avLst/>
          </a:prstGeom>
          <a:noFill/>
          <a:ln>
            <a:noFill/>
          </a:ln>
          <a:effectLst>
            <a:outerShdw dist="63500" dir="3187806" algn="ctr" rotWithShape="0">
              <a:srgbClr val="80808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5" name="Picture 21" descr="Ea"/>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01675" y="2057400"/>
            <a:ext cx="974725" cy="1077913"/>
          </a:xfrm>
          <a:prstGeom prst="rect">
            <a:avLst/>
          </a:prstGeom>
          <a:noFill/>
          <a:ln>
            <a:noFill/>
          </a:ln>
          <a:effectLst>
            <a:outerShdw dist="63500" dir="3187806" algn="ctr" rotWithShape="0">
              <a:srgbClr val="80808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406" name="Freeform 22"/>
          <p:cNvSpPr>
            <a:spLocks/>
          </p:cNvSpPr>
          <p:nvPr/>
        </p:nvSpPr>
        <p:spPr bwMode="auto">
          <a:xfrm>
            <a:off x="533400" y="3810000"/>
            <a:ext cx="7239000" cy="336550"/>
          </a:xfrm>
          <a:custGeom>
            <a:avLst/>
            <a:gdLst>
              <a:gd name="T0" fmla="*/ 0 w 3456"/>
              <a:gd name="T1" fmla="*/ 2147483647 h 464"/>
              <a:gd name="T2" fmla="*/ 2147483647 w 3456"/>
              <a:gd name="T3" fmla="*/ 2147483647 h 464"/>
              <a:gd name="T4" fmla="*/ 2147483647 w 3456"/>
              <a:gd name="T5" fmla="*/ 2147483647 h 464"/>
              <a:gd name="T6" fmla="*/ 2147483647 w 3456"/>
              <a:gd name="T7" fmla="*/ 2147483647 h 464"/>
              <a:gd name="T8" fmla="*/ 2147483647 w 3456"/>
              <a:gd name="T9" fmla="*/ 0 h 464"/>
              <a:gd name="T10" fmla="*/ 0 60000 65536"/>
              <a:gd name="T11" fmla="*/ 0 60000 65536"/>
              <a:gd name="T12" fmla="*/ 0 60000 65536"/>
              <a:gd name="T13" fmla="*/ 0 60000 65536"/>
              <a:gd name="T14" fmla="*/ 0 60000 65536"/>
              <a:gd name="T15" fmla="*/ 0 w 3456"/>
              <a:gd name="T16" fmla="*/ 0 h 464"/>
              <a:gd name="T17" fmla="*/ 3456 w 3456"/>
              <a:gd name="T18" fmla="*/ 464 h 464"/>
            </a:gdLst>
            <a:ahLst/>
            <a:cxnLst>
              <a:cxn ang="T10">
                <a:pos x="T0" y="T1"/>
              </a:cxn>
              <a:cxn ang="T11">
                <a:pos x="T2" y="T3"/>
              </a:cxn>
              <a:cxn ang="T12">
                <a:pos x="T4" y="T5"/>
              </a:cxn>
              <a:cxn ang="T13">
                <a:pos x="T6" y="T7"/>
              </a:cxn>
              <a:cxn ang="T14">
                <a:pos x="T8" y="T9"/>
              </a:cxn>
            </a:cxnLst>
            <a:rect l="T15" t="T16" r="T17" b="T18"/>
            <a:pathLst>
              <a:path w="3456" h="464">
                <a:moveTo>
                  <a:pt x="0" y="144"/>
                </a:moveTo>
                <a:cubicBezTo>
                  <a:pt x="292" y="272"/>
                  <a:pt x="584" y="400"/>
                  <a:pt x="960" y="432"/>
                </a:cubicBezTo>
                <a:cubicBezTo>
                  <a:pt x="1336" y="464"/>
                  <a:pt x="1880" y="392"/>
                  <a:pt x="2256" y="336"/>
                </a:cubicBezTo>
                <a:cubicBezTo>
                  <a:pt x="2632" y="280"/>
                  <a:pt x="3016" y="152"/>
                  <a:pt x="3216" y="96"/>
                </a:cubicBezTo>
                <a:cubicBezTo>
                  <a:pt x="3416" y="40"/>
                  <a:pt x="3436" y="20"/>
                  <a:pt x="3456" y="0"/>
                </a:cubicBezTo>
              </a:path>
            </a:pathLst>
          </a:custGeom>
          <a:noFill/>
          <a:ln w="28575" cap="flat" cmpd="sng">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59407" name="Rectangle 23"/>
          <p:cNvSpPr>
            <a:spLocks noChangeArrowheads="1"/>
          </p:cNvSpPr>
          <p:nvPr/>
        </p:nvSpPr>
        <p:spPr bwMode="auto">
          <a:xfrm>
            <a:off x="7696200" y="3657600"/>
            <a:ext cx="9207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r>
              <a:rPr lang="en-US" sz="1600">
                <a:solidFill>
                  <a:srgbClr val="862E90"/>
                </a:solidFill>
                <a:ea typeface="ＭＳ Ｐゴシック" pitchFamily="34" charset="-128"/>
              </a:rPr>
              <a:t>45°00 N</a:t>
            </a:r>
          </a:p>
        </p:txBody>
      </p:sp>
      <p:sp>
        <p:nvSpPr>
          <p:cNvPr id="59408" name="Text Box 24"/>
          <p:cNvSpPr txBox="1">
            <a:spLocks noChangeArrowheads="1"/>
          </p:cNvSpPr>
          <p:nvPr/>
        </p:nvSpPr>
        <p:spPr bwMode="auto">
          <a:xfrm>
            <a:off x="4800600" y="5562600"/>
            <a:ext cx="838200"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algn="ctr">
              <a:spcBef>
                <a:spcPct val="50000"/>
              </a:spcBef>
            </a:pPr>
            <a:r>
              <a:rPr lang="en-US" sz="1200" i="1">
                <a:latin typeface="Geneva"/>
                <a:ea typeface="ＭＳ Ｐゴシック" pitchFamily="34" charset="-128"/>
              </a:rPr>
              <a:t>Lactuca</a:t>
            </a:r>
          </a:p>
          <a:p>
            <a:pPr algn="ctr">
              <a:spcBef>
                <a:spcPct val="50000"/>
              </a:spcBef>
            </a:pPr>
            <a:r>
              <a:rPr lang="en-US" sz="1200" i="1">
                <a:latin typeface="Geneva"/>
                <a:ea typeface="ＭＳ Ｐゴシック" pitchFamily="34" charset="-128"/>
              </a:rPr>
              <a:t>serriola</a:t>
            </a:r>
          </a:p>
        </p:txBody>
      </p:sp>
      <p:sp>
        <p:nvSpPr>
          <p:cNvPr id="59409" name="Text Box 25"/>
          <p:cNvSpPr txBox="1">
            <a:spLocks noChangeArrowheads="1"/>
          </p:cNvSpPr>
          <p:nvPr/>
        </p:nvSpPr>
        <p:spPr bwMode="auto">
          <a:xfrm>
            <a:off x="5791200" y="5562600"/>
            <a:ext cx="990600"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algn="ctr">
              <a:spcBef>
                <a:spcPct val="50000"/>
              </a:spcBef>
            </a:pPr>
            <a:r>
              <a:rPr lang="en-US" sz="1200" i="1">
                <a:latin typeface="Geneva"/>
                <a:ea typeface="ＭＳ Ｐゴシック" pitchFamily="34" charset="-128"/>
              </a:rPr>
              <a:t>Cichorium</a:t>
            </a:r>
          </a:p>
          <a:p>
            <a:pPr algn="ctr">
              <a:spcBef>
                <a:spcPct val="50000"/>
              </a:spcBef>
            </a:pPr>
            <a:r>
              <a:rPr lang="en-US" sz="1200" i="1">
                <a:latin typeface="Geneva"/>
                <a:ea typeface="ＭＳ Ｐゴシック" pitchFamily="34" charset="-128"/>
              </a:rPr>
              <a:t>intybus</a:t>
            </a:r>
          </a:p>
        </p:txBody>
      </p:sp>
      <p:sp>
        <p:nvSpPr>
          <p:cNvPr id="59410" name="Text Box 26"/>
          <p:cNvSpPr txBox="1">
            <a:spLocks noChangeArrowheads="1"/>
          </p:cNvSpPr>
          <p:nvPr/>
        </p:nvSpPr>
        <p:spPr bwMode="auto">
          <a:xfrm>
            <a:off x="7010400" y="5562600"/>
            <a:ext cx="914400"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algn="ctr">
              <a:spcBef>
                <a:spcPct val="50000"/>
              </a:spcBef>
            </a:pPr>
            <a:r>
              <a:rPr lang="en-US" sz="1200" i="1">
                <a:latin typeface="Geneva"/>
                <a:ea typeface="ＭＳ Ｐゴシック" pitchFamily="34" charset="-128"/>
              </a:rPr>
              <a:t>Cirsium</a:t>
            </a:r>
          </a:p>
          <a:p>
            <a:pPr algn="ctr">
              <a:spcBef>
                <a:spcPct val="50000"/>
              </a:spcBef>
            </a:pPr>
            <a:r>
              <a:rPr lang="en-US" sz="1200" i="1">
                <a:latin typeface="Geneva"/>
                <a:ea typeface="ＭＳ Ｐゴシック" pitchFamily="34" charset="-128"/>
              </a:rPr>
              <a:t>vulgare</a:t>
            </a:r>
          </a:p>
        </p:txBody>
      </p:sp>
      <p:sp>
        <p:nvSpPr>
          <p:cNvPr id="59411" name="Text Box 27"/>
          <p:cNvSpPr txBox="1">
            <a:spLocks noChangeArrowheads="1"/>
          </p:cNvSpPr>
          <p:nvPr/>
        </p:nvSpPr>
        <p:spPr bwMode="auto">
          <a:xfrm>
            <a:off x="8001000" y="5486400"/>
            <a:ext cx="838200"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algn="ctr">
              <a:spcBef>
                <a:spcPct val="50000"/>
              </a:spcBef>
            </a:pPr>
            <a:r>
              <a:rPr lang="en-US" sz="1200" i="1">
                <a:latin typeface="Geneva"/>
                <a:ea typeface="ＭＳ Ｐゴシック" pitchFamily="34" charset="-128"/>
              </a:rPr>
              <a:t>Cirsium</a:t>
            </a:r>
          </a:p>
          <a:p>
            <a:pPr algn="ctr">
              <a:spcBef>
                <a:spcPct val="50000"/>
              </a:spcBef>
            </a:pPr>
            <a:r>
              <a:rPr lang="en-US" sz="1200" i="1">
                <a:latin typeface="Geneva"/>
                <a:ea typeface="ＭＳ Ｐゴシック" pitchFamily="34" charset="-128"/>
              </a:rPr>
              <a:t>arvense</a:t>
            </a:r>
          </a:p>
        </p:txBody>
      </p:sp>
      <p:sp>
        <p:nvSpPr>
          <p:cNvPr id="59412" name="Text Box 28"/>
          <p:cNvSpPr txBox="1">
            <a:spLocks noChangeArrowheads="1"/>
          </p:cNvSpPr>
          <p:nvPr/>
        </p:nvSpPr>
        <p:spPr bwMode="auto">
          <a:xfrm>
            <a:off x="762000" y="1371600"/>
            <a:ext cx="838200"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algn="ctr">
              <a:spcBef>
                <a:spcPct val="50000"/>
              </a:spcBef>
            </a:pPr>
            <a:r>
              <a:rPr lang="en-US" sz="1200" i="1">
                <a:latin typeface="Geneva"/>
                <a:ea typeface="ＭＳ Ｐゴシック" pitchFamily="34" charset="-128"/>
              </a:rPr>
              <a:t>Erigeron</a:t>
            </a:r>
          </a:p>
          <a:p>
            <a:pPr algn="ctr">
              <a:spcBef>
                <a:spcPct val="50000"/>
              </a:spcBef>
            </a:pPr>
            <a:r>
              <a:rPr lang="en-US" sz="1200" i="1">
                <a:latin typeface="Geneva"/>
                <a:ea typeface="ＭＳ Ｐゴシック" pitchFamily="34" charset="-128"/>
              </a:rPr>
              <a:t>annuus</a:t>
            </a:r>
          </a:p>
        </p:txBody>
      </p:sp>
      <p:sp>
        <p:nvSpPr>
          <p:cNvPr id="59413" name="Text Box 29"/>
          <p:cNvSpPr txBox="1">
            <a:spLocks noChangeArrowheads="1"/>
          </p:cNvSpPr>
          <p:nvPr/>
        </p:nvSpPr>
        <p:spPr bwMode="auto">
          <a:xfrm>
            <a:off x="1600200" y="1371600"/>
            <a:ext cx="1143000"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algn="ctr">
              <a:spcBef>
                <a:spcPct val="50000"/>
              </a:spcBef>
            </a:pPr>
            <a:r>
              <a:rPr lang="en-US" sz="1200" i="1">
                <a:latin typeface="Geneva"/>
                <a:ea typeface="ＭＳ Ｐゴシック" pitchFamily="34" charset="-128"/>
              </a:rPr>
              <a:t>Solidago</a:t>
            </a:r>
          </a:p>
          <a:p>
            <a:pPr algn="ctr">
              <a:spcBef>
                <a:spcPct val="50000"/>
              </a:spcBef>
            </a:pPr>
            <a:r>
              <a:rPr lang="en-US" sz="1200" i="1">
                <a:latin typeface="Geneva"/>
                <a:ea typeface="ＭＳ Ｐゴシック" pitchFamily="34" charset="-128"/>
              </a:rPr>
              <a:t>canadensis</a:t>
            </a:r>
          </a:p>
        </p:txBody>
      </p:sp>
      <p:sp>
        <p:nvSpPr>
          <p:cNvPr id="59414" name="Text Box 30"/>
          <p:cNvSpPr txBox="1">
            <a:spLocks noChangeArrowheads="1"/>
          </p:cNvSpPr>
          <p:nvPr/>
        </p:nvSpPr>
        <p:spPr bwMode="auto">
          <a:xfrm>
            <a:off x="2590800" y="1371600"/>
            <a:ext cx="1143000"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algn="ctr">
              <a:spcBef>
                <a:spcPct val="50000"/>
              </a:spcBef>
            </a:pPr>
            <a:r>
              <a:rPr lang="en-US" sz="1200" i="1">
                <a:latin typeface="Geneva"/>
                <a:ea typeface="ＭＳ Ｐゴシック" pitchFamily="34" charset="-128"/>
              </a:rPr>
              <a:t>Matricaria</a:t>
            </a:r>
          </a:p>
          <a:p>
            <a:pPr algn="ctr">
              <a:spcBef>
                <a:spcPct val="50000"/>
              </a:spcBef>
            </a:pPr>
            <a:r>
              <a:rPr lang="en-US" sz="1200" i="1">
                <a:latin typeface="Geneva"/>
                <a:ea typeface="ＭＳ Ｐゴシック" pitchFamily="34" charset="-128"/>
              </a:rPr>
              <a:t>discoidea</a:t>
            </a:r>
          </a:p>
        </p:txBody>
      </p:sp>
      <p:sp>
        <p:nvSpPr>
          <p:cNvPr id="59415" name="Text Box 31"/>
          <p:cNvSpPr txBox="1">
            <a:spLocks noChangeArrowheads="1"/>
          </p:cNvSpPr>
          <p:nvPr/>
        </p:nvSpPr>
        <p:spPr bwMode="auto">
          <a:xfrm>
            <a:off x="3505200" y="1371600"/>
            <a:ext cx="1143000"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algn="ctr">
              <a:spcBef>
                <a:spcPct val="50000"/>
              </a:spcBef>
            </a:pPr>
            <a:r>
              <a:rPr lang="en-US" sz="1200" i="1">
                <a:latin typeface="Geneva"/>
                <a:ea typeface="ＭＳ Ｐゴシック" pitchFamily="34" charset="-128"/>
              </a:rPr>
              <a:t>Conyza</a:t>
            </a:r>
          </a:p>
          <a:p>
            <a:pPr algn="ctr">
              <a:spcBef>
                <a:spcPct val="50000"/>
              </a:spcBef>
            </a:pPr>
            <a:r>
              <a:rPr lang="en-US" sz="1200" i="1">
                <a:latin typeface="Geneva"/>
                <a:ea typeface="ＭＳ Ｐゴシック" pitchFamily="34" charset="-128"/>
              </a:rPr>
              <a:t>canadensis</a:t>
            </a:r>
          </a:p>
        </p:txBody>
      </p:sp>
      <p:sp>
        <p:nvSpPr>
          <p:cNvPr id="59416" name="Line 32"/>
          <p:cNvSpPr>
            <a:spLocks noChangeShapeType="1"/>
          </p:cNvSpPr>
          <p:nvPr/>
        </p:nvSpPr>
        <p:spPr bwMode="auto">
          <a:xfrm>
            <a:off x="4800600" y="6248400"/>
            <a:ext cx="38862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9417" name="Line 33"/>
          <p:cNvSpPr>
            <a:spLocks noChangeShapeType="1"/>
          </p:cNvSpPr>
          <p:nvPr/>
        </p:nvSpPr>
        <p:spPr bwMode="auto">
          <a:xfrm>
            <a:off x="685800" y="1371600"/>
            <a:ext cx="38862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9418" name="Text Box 34"/>
          <p:cNvSpPr txBox="1">
            <a:spLocks noChangeArrowheads="1"/>
          </p:cNvSpPr>
          <p:nvPr/>
        </p:nvSpPr>
        <p:spPr bwMode="auto">
          <a:xfrm>
            <a:off x="1295400" y="917575"/>
            <a:ext cx="2590800"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a:spcBef>
                <a:spcPct val="50000"/>
              </a:spcBef>
            </a:pPr>
            <a:r>
              <a:rPr lang="en-US">
                <a:latin typeface="Geneva"/>
                <a:ea typeface="ＭＳ Ｐゴシック" pitchFamily="34" charset="-128"/>
              </a:rPr>
              <a:t>Natives of N. America</a:t>
            </a:r>
            <a:endParaRPr lang="en-US" sz="1200" i="1">
              <a:latin typeface="Geneva"/>
              <a:ea typeface="ＭＳ Ｐゴシック" pitchFamily="34" charset="-128"/>
            </a:endParaRPr>
          </a:p>
        </p:txBody>
      </p:sp>
      <p:sp>
        <p:nvSpPr>
          <p:cNvPr id="59419" name="Text Box 35"/>
          <p:cNvSpPr txBox="1">
            <a:spLocks noChangeArrowheads="1"/>
          </p:cNvSpPr>
          <p:nvPr/>
        </p:nvSpPr>
        <p:spPr bwMode="auto">
          <a:xfrm>
            <a:off x="5867400" y="6324600"/>
            <a:ext cx="2362200"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a:spcBef>
                <a:spcPct val="50000"/>
              </a:spcBef>
            </a:pPr>
            <a:r>
              <a:rPr lang="en-US">
                <a:latin typeface="Geneva"/>
                <a:ea typeface="ＭＳ Ｐゴシック" pitchFamily="34" charset="-128"/>
              </a:rPr>
              <a:t>Natives of Europe</a:t>
            </a:r>
            <a:endParaRPr lang="en-US" sz="1200" i="1">
              <a:latin typeface="Geneva"/>
              <a:ea typeface="ＭＳ Ｐゴシック" pitchFamily="34" charset="-128"/>
            </a:endParaRPr>
          </a:p>
        </p:txBody>
      </p:sp>
      <p:sp>
        <p:nvSpPr>
          <p:cNvPr id="59420" name="Text Box 36"/>
          <p:cNvSpPr txBox="1">
            <a:spLocks noChangeArrowheads="1"/>
          </p:cNvSpPr>
          <p:nvPr/>
        </p:nvSpPr>
        <p:spPr bwMode="auto">
          <a:xfrm>
            <a:off x="6705600" y="838200"/>
            <a:ext cx="2133600" cy="6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algn="r">
              <a:spcBef>
                <a:spcPct val="50000"/>
              </a:spcBef>
            </a:pPr>
            <a:r>
              <a:rPr lang="en-US">
                <a:latin typeface="Geneva"/>
                <a:ea typeface="ＭＳ Ｐゴシック" pitchFamily="34" charset="-128"/>
              </a:rPr>
              <a:t>Valais, southern Swiss Alps</a:t>
            </a:r>
            <a:endParaRPr lang="en-US" sz="1200" i="1">
              <a:latin typeface="Geneva"/>
              <a:ea typeface="ＭＳ Ｐゴシック" pitchFamily="34" charset="-128"/>
            </a:endParaRPr>
          </a:p>
        </p:txBody>
      </p:sp>
      <p:sp>
        <p:nvSpPr>
          <p:cNvPr id="59421" name="Text Box 37"/>
          <p:cNvSpPr txBox="1">
            <a:spLocks noChangeArrowheads="1"/>
          </p:cNvSpPr>
          <p:nvPr/>
        </p:nvSpPr>
        <p:spPr bwMode="auto">
          <a:xfrm>
            <a:off x="533400" y="5899150"/>
            <a:ext cx="3124200" cy="6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r>
              <a:rPr lang="en-US">
                <a:latin typeface="Geneva"/>
                <a:ea typeface="ＭＳ Ｐゴシック" pitchFamily="34" charset="-128"/>
              </a:rPr>
              <a:t>Wallowa </a:t>
            </a:r>
          </a:p>
          <a:p>
            <a:r>
              <a:rPr lang="en-US">
                <a:latin typeface="Geneva"/>
                <a:ea typeface="ＭＳ Ｐゴシック" pitchFamily="34" charset="-128"/>
              </a:rPr>
              <a:t>Mountains, Oregon, U.S.A.</a:t>
            </a:r>
            <a:endParaRPr lang="en-US" sz="1200" i="1">
              <a:latin typeface="Geneva"/>
              <a:ea typeface="ＭＳ Ｐゴシック" pitchFamily="34" charset="-128"/>
            </a:endParaRPr>
          </a:p>
        </p:txBody>
      </p:sp>
      <p:sp>
        <p:nvSpPr>
          <p:cNvPr id="59422" name="AutoShape 38"/>
          <p:cNvSpPr>
            <a:spLocks noChangeArrowheads="1"/>
          </p:cNvSpPr>
          <p:nvPr/>
        </p:nvSpPr>
        <p:spPr bwMode="auto">
          <a:xfrm rot="1123963">
            <a:off x="4572000" y="2133600"/>
            <a:ext cx="1447800" cy="609600"/>
          </a:xfrm>
          <a:prstGeom prst="rightArrow">
            <a:avLst>
              <a:gd name="adj1" fmla="val 50000"/>
              <a:gd name="adj2" fmla="val 57297"/>
            </a:avLst>
          </a:prstGeom>
          <a:solidFill>
            <a:srgbClr val="FFD826"/>
          </a:solidFill>
          <a:ln w="9525">
            <a:solidFill>
              <a:schemeClr val="tx1"/>
            </a:solidFill>
            <a:miter lim="800000"/>
            <a:headEnd/>
            <a:tailEnd/>
          </a:ln>
        </p:spPr>
        <p:txBody>
          <a:bodyPr wrap="none" anchor="ctr"/>
          <a:lstStyle/>
          <a:p>
            <a:pPr algn="ctr" eaLnBrk="0" hangingPunct="0"/>
            <a:r>
              <a:rPr lang="en-US" sz="1400">
                <a:latin typeface="Geneva"/>
                <a:ea typeface="ＭＳ Ｐゴシック" pitchFamily="34" charset="-128"/>
              </a:rPr>
              <a:t>Invading</a:t>
            </a:r>
            <a:endParaRPr lang="en-US" sz="1200" i="1">
              <a:latin typeface="Geneva"/>
              <a:ea typeface="ＭＳ Ｐゴシック" pitchFamily="34" charset="-128"/>
            </a:endParaRPr>
          </a:p>
        </p:txBody>
      </p:sp>
      <p:sp>
        <p:nvSpPr>
          <p:cNvPr id="59423" name="AutoShape 39"/>
          <p:cNvSpPr>
            <a:spLocks noChangeArrowheads="1"/>
          </p:cNvSpPr>
          <p:nvPr/>
        </p:nvSpPr>
        <p:spPr bwMode="auto">
          <a:xfrm rot="1233992">
            <a:off x="3276600" y="4800600"/>
            <a:ext cx="1371600" cy="609600"/>
          </a:xfrm>
          <a:prstGeom prst="leftArrow">
            <a:avLst>
              <a:gd name="adj1" fmla="val 50000"/>
              <a:gd name="adj2" fmla="val 56250"/>
            </a:avLst>
          </a:prstGeom>
          <a:solidFill>
            <a:srgbClr val="FFD826"/>
          </a:solidFill>
          <a:ln w="9525">
            <a:solidFill>
              <a:schemeClr val="tx1"/>
            </a:solidFill>
            <a:miter lim="800000"/>
            <a:headEnd/>
            <a:tailEnd/>
          </a:ln>
        </p:spPr>
        <p:txBody>
          <a:bodyPr wrap="none" anchor="ctr"/>
          <a:lstStyle/>
          <a:p>
            <a:pPr algn="ctr" eaLnBrk="0" hangingPunct="0"/>
            <a:r>
              <a:rPr lang="en-US" sz="1400">
                <a:latin typeface="Geneva"/>
                <a:ea typeface="ＭＳ Ｐゴシック" pitchFamily="34" charset="-128"/>
              </a:rPr>
              <a:t>Invading</a:t>
            </a:r>
          </a:p>
        </p:txBody>
      </p:sp>
      <p:sp>
        <p:nvSpPr>
          <p:cNvPr id="41" name="Rectangle 2"/>
          <p:cNvSpPr txBox="1">
            <a:spLocks noChangeArrowheads="1"/>
          </p:cNvSpPr>
          <p:nvPr/>
        </p:nvSpPr>
        <p:spPr bwMode="auto">
          <a:xfrm>
            <a:off x="107950" y="115888"/>
            <a:ext cx="8928100" cy="865187"/>
          </a:xfrm>
          <a:prstGeom prst="rect">
            <a:avLst/>
          </a:prstGeom>
          <a:noFill/>
          <a:ln w="9525">
            <a:noFill/>
            <a:miter lim="800000"/>
            <a:headEnd/>
            <a:tailEnd/>
          </a:ln>
        </p:spPr>
        <p:txBody>
          <a:bodyPr/>
          <a:lstStyle/>
          <a:p>
            <a:pPr algn="ctr" fontAlgn="auto">
              <a:spcAft>
                <a:spcPts val="0"/>
              </a:spcAft>
              <a:defRPr/>
            </a:pPr>
            <a:r>
              <a:rPr lang="en-US" sz="3200" dirty="0">
                <a:latin typeface="+mj-lt"/>
                <a:ea typeface="+mj-ea"/>
                <a:cs typeface="+mj-cs"/>
              </a:rPr>
              <a:t>Reciprocal comparative approach</a:t>
            </a: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ChangeArrowheads="1"/>
          </p:cNvSpPr>
          <p:nvPr/>
        </p:nvSpPr>
        <p:spPr bwMode="auto">
          <a:xfrm>
            <a:off x="358775" y="3719513"/>
            <a:ext cx="3810000" cy="2667000"/>
          </a:xfrm>
          <a:prstGeom prst="rect">
            <a:avLst/>
          </a:prstGeom>
          <a:solidFill>
            <a:srgbClr val="94C6B4">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hangingPunct="0"/>
            <a:r>
              <a:rPr lang="en-US" sz="1200" b="0" i="1">
                <a:latin typeface="Geneva"/>
                <a:ea typeface="ＭＳ Ｐゴシック" pitchFamily="34" charset="-128"/>
              </a:rPr>
              <a:t> </a:t>
            </a:r>
          </a:p>
        </p:txBody>
      </p:sp>
      <p:sp>
        <p:nvSpPr>
          <p:cNvPr id="60419" name="Rectangle 3"/>
          <p:cNvSpPr>
            <a:spLocks noChangeArrowheads="1"/>
          </p:cNvSpPr>
          <p:nvPr/>
        </p:nvSpPr>
        <p:spPr bwMode="auto">
          <a:xfrm>
            <a:off x="5083175" y="3719513"/>
            <a:ext cx="3657600" cy="2667000"/>
          </a:xfrm>
          <a:prstGeom prst="rect">
            <a:avLst/>
          </a:prstGeom>
          <a:solidFill>
            <a:srgbClr val="94C6B4">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hangingPunct="0"/>
            <a:r>
              <a:rPr lang="en-US" sz="1200" b="0" i="1">
                <a:latin typeface="Geneva"/>
                <a:ea typeface="ＭＳ Ｐゴシック" pitchFamily="34" charset="-128"/>
              </a:rPr>
              <a:t> </a:t>
            </a:r>
          </a:p>
        </p:txBody>
      </p:sp>
      <p:sp>
        <p:nvSpPr>
          <p:cNvPr id="60420" name="Rectangle 4"/>
          <p:cNvSpPr>
            <a:spLocks noChangeArrowheads="1"/>
          </p:cNvSpPr>
          <p:nvPr/>
        </p:nvSpPr>
        <p:spPr bwMode="auto">
          <a:xfrm>
            <a:off x="495300" y="900113"/>
            <a:ext cx="8153400" cy="2133600"/>
          </a:xfrm>
          <a:prstGeom prst="rect">
            <a:avLst/>
          </a:prstGeom>
          <a:solidFill>
            <a:srgbClr val="94C6B4">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hangingPunct="0"/>
            <a:r>
              <a:rPr lang="en-US" sz="1200" b="0" i="1">
                <a:latin typeface="Geneva"/>
                <a:ea typeface="ＭＳ Ｐゴシック" pitchFamily="34" charset="-128"/>
              </a:rPr>
              <a:t> </a:t>
            </a:r>
          </a:p>
        </p:txBody>
      </p:sp>
      <p:grpSp>
        <p:nvGrpSpPr>
          <p:cNvPr id="60421" name="Group 5"/>
          <p:cNvGrpSpPr>
            <a:grpSpLocks noChangeAspect="1"/>
          </p:cNvGrpSpPr>
          <p:nvPr/>
        </p:nvGrpSpPr>
        <p:grpSpPr bwMode="auto">
          <a:xfrm>
            <a:off x="3186113" y="2279650"/>
            <a:ext cx="2879725" cy="2278063"/>
            <a:chOff x="1200" y="1392"/>
            <a:chExt cx="2016" cy="1594"/>
          </a:xfrm>
        </p:grpSpPr>
        <p:sp>
          <p:nvSpPr>
            <p:cNvPr id="146438" name="Freeform 6"/>
            <p:cNvSpPr>
              <a:spLocks noChangeAspect="1"/>
            </p:cNvSpPr>
            <p:nvPr/>
          </p:nvSpPr>
          <p:spPr bwMode="auto">
            <a:xfrm>
              <a:off x="1200" y="1594"/>
              <a:ext cx="2016" cy="1392"/>
            </a:xfrm>
            <a:custGeom>
              <a:avLst/>
              <a:gdLst/>
              <a:ahLst/>
              <a:cxnLst>
                <a:cxn ang="0">
                  <a:pos x="0" y="1392"/>
                </a:cxn>
                <a:cxn ang="0">
                  <a:pos x="144" y="1248"/>
                </a:cxn>
                <a:cxn ang="0">
                  <a:pos x="192" y="1248"/>
                </a:cxn>
                <a:cxn ang="0">
                  <a:pos x="240" y="1200"/>
                </a:cxn>
                <a:cxn ang="0">
                  <a:pos x="288" y="1104"/>
                </a:cxn>
                <a:cxn ang="0">
                  <a:pos x="336" y="1056"/>
                </a:cxn>
                <a:cxn ang="0">
                  <a:pos x="384" y="1056"/>
                </a:cxn>
                <a:cxn ang="0">
                  <a:pos x="432" y="1056"/>
                </a:cxn>
                <a:cxn ang="0">
                  <a:pos x="480" y="1008"/>
                </a:cxn>
                <a:cxn ang="0">
                  <a:pos x="528" y="960"/>
                </a:cxn>
                <a:cxn ang="0">
                  <a:pos x="528" y="912"/>
                </a:cxn>
                <a:cxn ang="0">
                  <a:pos x="576" y="827"/>
                </a:cxn>
                <a:cxn ang="0">
                  <a:pos x="576" y="672"/>
                </a:cxn>
                <a:cxn ang="0">
                  <a:pos x="672" y="576"/>
                </a:cxn>
                <a:cxn ang="0">
                  <a:pos x="720" y="528"/>
                </a:cxn>
                <a:cxn ang="0">
                  <a:pos x="720" y="432"/>
                </a:cxn>
                <a:cxn ang="0">
                  <a:pos x="768" y="384"/>
                </a:cxn>
                <a:cxn ang="0">
                  <a:pos x="808" y="267"/>
                </a:cxn>
                <a:cxn ang="0">
                  <a:pos x="816" y="192"/>
                </a:cxn>
                <a:cxn ang="0">
                  <a:pos x="864" y="144"/>
                </a:cxn>
                <a:cxn ang="0">
                  <a:pos x="912" y="96"/>
                </a:cxn>
                <a:cxn ang="0">
                  <a:pos x="912" y="48"/>
                </a:cxn>
                <a:cxn ang="0">
                  <a:pos x="960" y="0"/>
                </a:cxn>
                <a:cxn ang="0">
                  <a:pos x="1008" y="48"/>
                </a:cxn>
                <a:cxn ang="0">
                  <a:pos x="1104" y="96"/>
                </a:cxn>
                <a:cxn ang="0">
                  <a:pos x="1120" y="128"/>
                </a:cxn>
                <a:cxn ang="0">
                  <a:pos x="1195" y="165"/>
                </a:cxn>
                <a:cxn ang="0">
                  <a:pos x="1277" y="168"/>
                </a:cxn>
                <a:cxn ang="0">
                  <a:pos x="1344" y="144"/>
                </a:cxn>
                <a:cxn ang="0">
                  <a:pos x="1392" y="192"/>
                </a:cxn>
                <a:cxn ang="0">
                  <a:pos x="1440" y="240"/>
                </a:cxn>
                <a:cxn ang="0">
                  <a:pos x="1451" y="293"/>
                </a:cxn>
                <a:cxn ang="0">
                  <a:pos x="1488" y="384"/>
                </a:cxn>
                <a:cxn ang="0">
                  <a:pos x="1488" y="528"/>
                </a:cxn>
                <a:cxn ang="0">
                  <a:pos x="1488" y="480"/>
                </a:cxn>
                <a:cxn ang="0">
                  <a:pos x="1536" y="576"/>
                </a:cxn>
                <a:cxn ang="0">
                  <a:pos x="1536" y="528"/>
                </a:cxn>
                <a:cxn ang="0">
                  <a:pos x="1560" y="560"/>
                </a:cxn>
                <a:cxn ang="0">
                  <a:pos x="1584" y="432"/>
                </a:cxn>
                <a:cxn ang="0">
                  <a:pos x="1584" y="384"/>
                </a:cxn>
                <a:cxn ang="0">
                  <a:pos x="1584" y="480"/>
                </a:cxn>
                <a:cxn ang="0">
                  <a:pos x="1632" y="624"/>
                </a:cxn>
                <a:cxn ang="0">
                  <a:pos x="1680" y="720"/>
                </a:cxn>
                <a:cxn ang="0">
                  <a:pos x="1680" y="816"/>
                </a:cxn>
                <a:cxn ang="0">
                  <a:pos x="1776" y="960"/>
                </a:cxn>
                <a:cxn ang="0">
                  <a:pos x="1776" y="1056"/>
                </a:cxn>
                <a:cxn ang="0">
                  <a:pos x="1824" y="1152"/>
                </a:cxn>
                <a:cxn ang="0">
                  <a:pos x="1875" y="1240"/>
                </a:cxn>
                <a:cxn ang="0">
                  <a:pos x="1920" y="1296"/>
                </a:cxn>
                <a:cxn ang="0">
                  <a:pos x="2016" y="1392"/>
                </a:cxn>
                <a:cxn ang="0">
                  <a:pos x="0" y="1392"/>
                </a:cxn>
              </a:cxnLst>
              <a:rect l="0" t="0" r="r" b="b"/>
              <a:pathLst>
                <a:path w="2016" h="1392">
                  <a:moveTo>
                    <a:pt x="0" y="1392"/>
                  </a:moveTo>
                  <a:lnTo>
                    <a:pt x="144" y="1248"/>
                  </a:lnTo>
                  <a:lnTo>
                    <a:pt x="192" y="1248"/>
                  </a:lnTo>
                  <a:lnTo>
                    <a:pt x="240" y="1200"/>
                  </a:lnTo>
                  <a:lnTo>
                    <a:pt x="288" y="1104"/>
                  </a:lnTo>
                  <a:lnTo>
                    <a:pt x="336" y="1056"/>
                  </a:lnTo>
                  <a:lnTo>
                    <a:pt x="384" y="1056"/>
                  </a:lnTo>
                  <a:lnTo>
                    <a:pt x="432" y="1056"/>
                  </a:lnTo>
                  <a:lnTo>
                    <a:pt x="480" y="1008"/>
                  </a:lnTo>
                  <a:lnTo>
                    <a:pt x="528" y="960"/>
                  </a:lnTo>
                  <a:lnTo>
                    <a:pt x="528" y="912"/>
                  </a:lnTo>
                  <a:cubicBezTo>
                    <a:pt x="577" y="812"/>
                    <a:pt x="576" y="780"/>
                    <a:pt x="576" y="827"/>
                  </a:cubicBezTo>
                  <a:lnTo>
                    <a:pt x="576" y="672"/>
                  </a:lnTo>
                  <a:lnTo>
                    <a:pt x="672" y="576"/>
                  </a:lnTo>
                  <a:lnTo>
                    <a:pt x="720" y="528"/>
                  </a:lnTo>
                  <a:lnTo>
                    <a:pt x="720" y="432"/>
                  </a:lnTo>
                  <a:lnTo>
                    <a:pt x="768" y="384"/>
                  </a:lnTo>
                  <a:cubicBezTo>
                    <a:pt x="819" y="281"/>
                    <a:pt x="828" y="321"/>
                    <a:pt x="808" y="267"/>
                  </a:cubicBezTo>
                  <a:lnTo>
                    <a:pt x="816" y="192"/>
                  </a:lnTo>
                  <a:lnTo>
                    <a:pt x="864" y="144"/>
                  </a:lnTo>
                  <a:lnTo>
                    <a:pt x="912" y="96"/>
                  </a:lnTo>
                  <a:lnTo>
                    <a:pt x="912" y="48"/>
                  </a:lnTo>
                  <a:lnTo>
                    <a:pt x="960" y="0"/>
                  </a:lnTo>
                  <a:lnTo>
                    <a:pt x="1008" y="48"/>
                  </a:lnTo>
                  <a:cubicBezTo>
                    <a:pt x="1040" y="64"/>
                    <a:pt x="1075" y="74"/>
                    <a:pt x="1104" y="96"/>
                  </a:cubicBezTo>
                  <a:cubicBezTo>
                    <a:pt x="1148" y="128"/>
                    <a:pt x="1102" y="128"/>
                    <a:pt x="1120" y="128"/>
                  </a:cubicBezTo>
                  <a:cubicBezTo>
                    <a:pt x="1207" y="145"/>
                    <a:pt x="1206" y="117"/>
                    <a:pt x="1195" y="165"/>
                  </a:cubicBezTo>
                  <a:cubicBezTo>
                    <a:pt x="1305" y="141"/>
                    <a:pt x="1317" y="117"/>
                    <a:pt x="1277" y="168"/>
                  </a:cubicBezTo>
                  <a:lnTo>
                    <a:pt x="1344" y="144"/>
                  </a:lnTo>
                  <a:lnTo>
                    <a:pt x="1392" y="192"/>
                  </a:lnTo>
                  <a:lnTo>
                    <a:pt x="1440" y="240"/>
                  </a:lnTo>
                  <a:cubicBezTo>
                    <a:pt x="1443" y="257"/>
                    <a:pt x="1447" y="275"/>
                    <a:pt x="1451" y="293"/>
                  </a:cubicBezTo>
                  <a:lnTo>
                    <a:pt x="1488" y="384"/>
                  </a:lnTo>
                  <a:lnTo>
                    <a:pt x="1488" y="528"/>
                  </a:lnTo>
                  <a:lnTo>
                    <a:pt x="1488" y="480"/>
                  </a:lnTo>
                  <a:lnTo>
                    <a:pt x="1536" y="576"/>
                  </a:lnTo>
                  <a:lnTo>
                    <a:pt x="1536" y="528"/>
                  </a:lnTo>
                  <a:cubicBezTo>
                    <a:pt x="1544" y="538"/>
                    <a:pt x="1552" y="549"/>
                    <a:pt x="1560" y="560"/>
                  </a:cubicBezTo>
                  <a:lnTo>
                    <a:pt x="1584" y="432"/>
                  </a:lnTo>
                  <a:lnTo>
                    <a:pt x="1584" y="384"/>
                  </a:lnTo>
                  <a:lnTo>
                    <a:pt x="1584" y="480"/>
                  </a:lnTo>
                  <a:lnTo>
                    <a:pt x="1632" y="624"/>
                  </a:lnTo>
                  <a:lnTo>
                    <a:pt x="1680" y="720"/>
                  </a:lnTo>
                  <a:lnTo>
                    <a:pt x="1680" y="816"/>
                  </a:lnTo>
                  <a:lnTo>
                    <a:pt x="1776" y="960"/>
                  </a:lnTo>
                  <a:lnTo>
                    <a:pt x="1776" y="1056"/>
                  </a:lnTo>
                  <a:lnTo>
                    <a:pt x="1824" y="1152"/>
                  </a:lnTo>
                  <a:cubicBezTo>
                    <a:pt x="1873" y="1250"/>
                    <a:pt x="1859" y="1281"/>
                    <a:pt x="1875" y="1240"/>
                  </a:cubicBezTo>
                  <a:lnTo>
                    <a:pt x="1920" y="1296"/>
                  </a:lnTo>
                  <a:lnTo>
                    <a:pt x="2016" y="1392"/>
                  </a:lnTo>
                  <a:lnTo>
                    <a:pt x="0" y="1392"/>
                  </a:lnTo>
                  <a:close/>
                </a:path>
              </a:pathLst>
            </a:custGeom>
            <a:gradFill rotWithShape="0">
              <a:gsLst>
                <a:gs pos="0">
                  <a:srgbClr val="BCD3DD"/>
                </a:gs>
                <a:gs pos="100000">
                  <a:srgbClr val="0DB123"/>
                </a:gs>
              </a:gsLst>
              <a:lin ang="5400000" scaled="1"/>
            </a:gradFill>
            <a:ln w="9525">
              <a:solidFill>
                <a:schemeClr val="tx1"/>
              </a:solidFill>
              <a:round/>
              <a:headEnd/>
              <a:tailEnd/>
            </a:ln>
            <a:effectLst>
              <a:outerShdw dist="35921" dir="2700000" algn="ctr" rotWithShape="0">
                <a:srgbClr val="808080"/>
              </a:outerShdw>
            </a:effectLst>
          </p:spPr>
          <p:txBody>
            <a:bodyPr wrap="none" anchor="ctr"/>
            <a:lstStyle/>
            <a:p>
              <a:pPr eaLnBrk="0" hangingPunct="0">
                <a:defRPr/>
              </a:pPr>
              <a:endParaRPr lang="en-US" b="0">
                <a:latin typeface="Arial" charset="0"/>
                <a:cs typeface="+mn-cs"/>
              </a:endParaRPr>
            </a:p>
          </p:txBody>
        </p:sp>
        <p:sp>
          <p:nvSpPr>
            <p:cNvPr id="146439" name="Freeform 7"/>
            <p:cNvSpPr>
              <a:spLocks noChangeAspect="1"/>
            </p:cNvSpPr>
            <p:nvPr/>
          </p:nvSpPr>
          <p:spPr bwMode="auto">
            <a:xfrm>
              <a:off x="2112" y="1392"/>
              <a:ext cx="528" cy="538"/>
            </a:xfrm>
            <a:custGeom>
              <a:avLst/>
              <a:gdLst/>
              <a:ahLst/>
              <a:cxnLst>
                <a:cxn ang="0">
                  <a:pos x="24" y="208"/>
                </a:cxn>
                <a:cxn ang="0">
                  <a:pos x="72" y="64"/>
                </a:cxn>
                <a:cxn ang="0">
                  <a:pos x="168" y="16"/>
                </a:cxn>
                <a:cxn ang="0">
                  <a:pos x="264" y="64"/>
                </a:cxn>
                <a:cxn ang="0">
                  <a:pos x="312" y="64"/>
                </a:cxn>
                <a:cxn ang="0">
                  <a:pos x="360" y="16"/>
                </a:cxn>
                <a:cxn ang="0">
                  <a:pos x="456" y="160"/>
                </a:cxn>
                <a:cxn ang="0">
                  <a:pos x="552" y="400"/>
                </a:cxn>
                <a:cxn ang="0">
                  <a:pos x="312" y="304"/>
                </a:cxn>
                <a:cxn ang="0">
                  <a:pos x="216" y="304"/>
                </a:cxn>
                <a:cxn ang="0">
                  <a:pos x="216" y="352"/>
                </a:cxn>
                <a:cxn ang="0">
                  <a:pos x="24" y="208"/>
                </a:cxn>
              </a:cxnLst>
              <a:rect l="0" t="0" r="r" b="b"/>
              <a:pathLst>
                <a:path w="576" h="424">
                  <a:moveTo>
                    <a:pt x="24" y="208"/>
                  </a:moveTo>
                  <a:cubicBezTo>
                    <a:pt x="0" y="160"/>
                    <a:pt x="48" y="96"/>
                    <a:pt x="72" y="64"/>
                  </a:cubicBezTo>
                  <a:cubicBezTo>
                    <a:pt x="96" y="32"/>
                    <a:pt x="136" y="16"/>
                    <a:pt x="168" y="16"/>
                  </a:cubicBezTo>
                  <a:cubicBezTo>
                    <a:pt x="200" y="16"/>
                    <a:pt x="240" y="56"/>
                    <a:pt x="264" y="64"/>
                  </a:cubicBezTo>
                  <a:cubicBezTo>
                    <a:pt x="288" y="72"/>
                    <a:pt x="296" y="72"/>
                    <a:pt x="312" y="64"/>
                  </a:cubicBezTo>
                  <a:cubicBezTo>
                    <a:pt x="328" y="56"/>
                    <a:pt x="336" y="0"/>
                    <a:pt x="360" y="16"/>
                  </a:cubicBezTo>
                  <a:cubicBezTo>
                    <a:pt x="384" y="32"/>
                    <a:pt x="424" y="96"/>
                    <a:pt x="456" y="160"/>
                  </a:cubicBezTo>
                  <a:cubicBezTo>
                    <a:pt x="488" y="224"/>
                    <a:pt x="576" y="376"/>
                    <a:pt x="552" y="400"/>
                  </a:cubicBezTo>
                  <a:cubicBezTo>
                    <a:pt x="528" y="424"/>
                    <a:pt x="368" y="320"/>
                    <a:pt x="312" y="304"/>
                  </a:cubicBezTo>
                  <a:cubicBezTo>
                    <a:pt x="256" y="288"/>
                    <a:pt x="232" y="296"/>
                    <a:pt x="216" y="304"/>
                  </a:cubicBezTo>
                  <a:cubicBezTo>
                    <a:pt x="200" y="312"/>
                    <a:pt x="248" y="368"/>
                    <a:pt x="216" y="352"/>
                  </a:cubicBezTo>
                  <a:cubicBezTo>
                    <a:pt x="184" y="336"/>
                    <a:pt x="48" y="256"/>
                    <a:pt x="24" y="208"/>
                  </a:cubicBezTo>
                  <a:close/>
                </a:path>
              </a:pathLst>
            </a:custGeom>
            <a:solidFill>
              <a:schemeClr val="bg1"/>
            </a:solidFill>
            <a:ln w="9525">
              <a:solidFill>
                <a:schemeClr val="tx1"/>
              </a:solidFill>
              <a:round/>
              <a:headEnd/>
              <a:tailEnd/>
            </a:ln>
            <a:effectLst>
              <a:outerShdw dist="35921" dir="2700000" algn="ctr" rotWithShape="0">
                <a:srgbClr val="808080"/>
              </a:outerShdw>
            </a:effectLst>
          </p:spPr>
          <p:txBody>
            <a:bodyPr wrap="none" anchor="ctr"/>
            <a:lstStyle/>
            <a:p>
              <a:pPr eaLnBrk="0" hangingPunct="0">
                <a:defRPr/>
              </a:pPr>
              <a:endParaRPr lang="en-US" b="0">
                <a:latin typeface="Arial" charset="0"/>
                <a:cs typeface="+mn-cs"/>
              </a:endParaRPr>
            </a:p>
          </p:txBody>
        </p:sp>
      </p:grpSp>
      <p:grpSp>
        <p:nvGrpSpPr>
          <p:cNvPr id="60422" name="Group 9"/>
          <p:cNvGrpSpPr>
            <a:grpSpLocks noChangeAspect="1"/>
          </p:cNvGrpSpPr>
          <p:nvPr/>
        </p:nvGrpSpPr>
        <p:grpSpPr bwMode="auto">
          <a:xfrm>
            <a:off x="304800" y="1085850"/>
            <a:ext cx="2111375" cy="2252663"/>
            <a:chOff x="2256" y="2448"/>
            <a:chExt cx="2367" cy="2457"/>
          </a:xfrm>
        </p:grpSpPr>
        <p:pic>
          <p:nvPicPr>
            <p:cNvPr id="60477" name="Picture 10" descr="DSCN007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56" y="2448"/>
              <a:ext cx="2367" cy="2457"/>
            </a:xfrm>
            <a:prstGeom prst="rect">
              <a:avLst/>
            </a:prstGeom>
            <a:noFill/>
            <a:ln>
              <a:noFill/>
            </a:ln>
            <a:effectLst>
              <a:outerShdw dist="35921" dir="2700000" algn="ctr" rotWithShape="0">
                <a:srgbClr val="80808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6443" name="Oval 11"/>
            <p:cNvSpPr>
              <a:spLocks noChangeAspect="1" noChangeArrowheads="1"/>
            </p:cNvSpPr>
            <p:nvPr/>
          </p:nvSpPr>
          <p:spPr bwMode="auto">
            <a:xfrm>
              <a:off x="3792" y="3407"/>
              <a:ext cx="144" cy="145"/>
            </a:xfrm>
            <a:prstGeom prst="ellipse">
              <a:avLst/>
            </a:prstGeom>
            <a:noFill/>
            <a:ln w="31750">
              <a:solidFill>
                <a:srgbClr val="FF1005"/>
              </a:solidFill>
              <a:round/>
              <a:headEnd/>
              <a:tailEnd/>
            </a:ln>
            <a:effectLst>
              <a:outerShdw dist="35921" dir="2700000" algn="ctr" rotWithShape="0">
                <a:srgbClr val="808080"/>
              </a:outerShdw>
            </a:effectLst>
          </p:spPr>
          <p:txBody>
            <a:bodyPr wrap="none" anchor="ctr"/>
            <a:lstStyle/>
            <a:p>
              <a:pPr eaLnBrk="0" hangingPunct="0">
                <a:defRPr/>
              </a:pPr>
              <a:endParaRPr lang="en-US" b="0">
                <a:latin typeface="Arial" charset="0"/>
                <a:cs typeface="+mn-cs"/>
              </a:endParaRPr>
            </a:p>
          </p:txBody>
        </p:sp>
        <p:sp>
          <p:nvSpPr>
            <p:cNvPr id="146444" name="Oval 12"/>
            <p:cNvSpPr>
              <a:spLocks noChangeAspect="1" noChangeArrowheads="1"/>
            </p:cNvSpPr>
            <p:nvPr/>
          </p:nvSpPr>
          <p:spPr bwMode="auto">
            <a:xfrm>
              <a:off x="2785" y="3312"/>
              <a:ext cx="144" cy="144"/>
            </a:xfrm>
            <a:prstGeom prst="ellipse">
              <a:avLst/>
            </a:prstGeom>
            <a:noFill/>
            <a:ln w="31750">
              <a:solidFill>
                <a:srgbClr val="FF1005"/>
              </a:solidFill>
              <a:round/>
              <a:headEnd/>
              <a:tailEnd/>
            </a:ln>
            <a:effectLst>
              <a:outerShdw dist="35921" dir="2700000" algn="ctr" rotWithShape="0">
                <a:srgbClr val="808080"/>
              </a:outerShdw>
            </a:effectLst>
          </p:spPr>
          <p:txBody>
            <a:bodyPr wrap="none" anchor="ctr"/>
            <a:lstStyle/>
            <a:p>
              <a:pPr eaLnBrk="0" hangingPunct="0">
                <a:defRPr/>
              </a:pPr>
              <a:endParaRPr lang="en-US" b="0">
                <a:latin typeface="Arial" charset="0"/>
                <a:cs typeface="+mn-cs"/>
              </a:endParaRPr>
            </a:p>
          </p:txBody>
        </p:sp>
        <p:sp>
          <p:nvSpPr>
            <p:cNvPr id="146445" name="Oval 13"/>
            <p:cNvSpPr>
              <a:spLocks noChangeAspect="1" noChangeArrowheads="1"/>
            </p:cNvSpPr>
            <p:nvPr/>
          </p:nvSpPr>
          <p:spPr bwMode="auto">
            <a:xfrm>
              <a:off x="2929" y="3071"/>
              <a:ext cx="144" cy="145"/>
            </a:xfrm>
            <a:prstGeom prst="ellipse">
              <a:avLst/>
            </a:prstGeom>
            <a:noFill/>
            <a:ln w="31750">
              <a:solidFill>
                <a:srgbClr val="FF1005"/>
              </a:solidFill>
              <a:round/>
              <a:headEnd/>
              <a:tailEnd/>
            </a:ln>
            <a:effectLst>
              <a:outerShdw dist="35921" dir="2700000" algn="ctr" rotWithShape="0">
                <a:srgbClr val="808080"/>
              </a:outerShdw>
            </a:effectLst>
          </p:spPr>
          <p:txBody>
            <a:bodyPr wrap="none" anchor="ctr"/>
            <a:lstStyle/>
            <a:p>
              <a:pPr eaLnBrk="0" hangingPunct="0">
                <a:defRPr/>
              </a:pPr>
              <a:endParaRPr lang="en-US" b="0">
                <a:latin typeface="Arial" charset="0"/>
                <a:cs typeface="+mn-cs"/>
              </a:endParaRPr>
            </a:p>
          </p:txBody>
        </p:sp>
      </p:grpSp>
      <p:pic>
        <p:nvPicPr>
          <p:cNvPr id="60423" name="Picture 14" descr="Cc_myriam_smal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00425" y="1128713"/>
            <a:ext cx="471488" cy="630237"/>
          </a:xfrm>
          <a:prstGeom prst="rect">
            <a:avLst/>
          </a:prstGeom>
          <a:noFill/>
          <a:ln>
            <a:noFill/>
          </a:ln>
          <a:effectLst>
            <a:outerShdw dist="35921" dir="2700000" algn="ctr" rotWithShape="0">
              <a:srgbClr val="80808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4" name="Picture 15" descr="E_annuu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38425" y="1128713"/>
            <a:ext cx="685800" cy="604837"/>
          </a:xfrm>
          <a:prstGeom prst="rect">
            <a:avLst/>
          </a:prstGeom>
          <a:noFill/>
          <a:ln>
            <a:noFill/>
          </a:ln>
          <a:effectLst>
            <a:outerShdw dist="35921" dir="2700000" algn="ctr" rotWithShape="0">
              <a:srgbClr val="80808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5" name="Picture 16" descr="M_discoidea"/>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76600" y="1814513"/>
            <a:ext cx="592138" cy="769937"/>
          </a:xfrm>
          <a:prstGeom prst="rect">
            <a:avLst/>
          </a:prstGeom>
          <a:noFill/>
          <a:ln>
            <a:noFill/>
          </a:ln>
          <a:effectLst>
            <a:outerShdw dist="35921" dir="2700000" algn="ctr" rotWithShape="0">
              <a:srgbClr val="80808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6" name="Picture 17" descr="S_canadensis_whol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38425" y="1814513"/>
            <a:ext cx="555625" cy="762000"/>
          </a:xfrm>
          <a:prstGeom prst="rect">
            <a:avLst/>
          </a:prstGeom>
          <a:noFill/>
          <a:ln>
            <a:noFill/>
          </a:ln>
          <a:effectLst>
            <a:outerShdw dist="35921" dir="2700000" algn="ctr" rotWithShape="0">
              <a:srgbClr val="80808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27" name="Text Box 18"/>
          <p:cNvSpPr txBox="1">
            <a:spLocks noChangeArrowheads="1"/>
          </p:cNvSpPr>
          <p:nvPr/>
        </p:nvSpPr>
        <p:spPr bwMode="auto">
          <a:xfrm>
            <a:off x="-76200" y="674688"/>
            <a:ext cx="2857500"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algn="ctr">
              <a:spcBef>
                <a:spcPct val="50000"/>
              </a:spcBef>
            </a:pPr>
            <a:r>
              <a:rPr lang="en-US">
                <a:latin typeface="Geneva"/>
                <a:ea typeface="ＭＳ Ｐゴシック" pitchFamily="34" charset="-128"/>
              </a:rPr>
              <a:t>1. Common gardens</a:t>
            </a:r>
            <a:endParaRPr lang="en-US" sz="1200" b="0" i="1">
              <a:latin typeface="Geneva"/>
              <a:ea typeface="ＭＳ Ｐゴシック" pitchFamily="34" charset="-128"/>
            </a:endParaRPr>
          </a:p>
        </p:txBody>
      </p:sp>
      <p:grpSp>
        <p:nvGrpSpPr>
          <p:cNvPr id="60428" name="Group 19"/>
          <p:cNvGrpSpPr>
            <a:grpSpLocks/>
          </p:cNvGrpSpPr>
          <p:nvPr/>
        </p:nvGrpSpPr>
        <p:grpSpPr bwMode="auto">
          <a:xfrm>
            <a:off x="3697288" y="3030538"/>
            <a:ext cx="5446712" cy="3711575"/>
            <a:chOff x="2329" y="1824"/>
            <a:chExt cx="3431" cy="2338"/>
          </a:xfrm>
        </p:grpSpPr>
        <p:grpSp>
          <p:nvGrpSpPr>
            <p:cNvPr id="60449" name="Group 20"/>
            <p:cNvGrpSpPr>
              <a:grpSpLocks/>
            </p:cNvGrpSpPr>
            <p:nvPr/>
          </p:nvGrpSpPr>
          <p:grpSpPr bwMode="auto">
            <a:xfrm>
              <a:off x="2590" y="1824"/>
              <a:ext cx="457" cy="285"/>
              <a:chOff x="2556" y="1920"/>
              <a:chExt cx="457" cy="285"/>
            </a:xfrm>
          </p:grpSpPr>
          <p:sp>
            <p:nvSpPr>
              <p:cNvPr id="60472" name="Freeform 21"/>
              <p:cNvSpPr>
                <a:spLocks/>
              </p:cNvSpPr>
              <p:nvPr/>
            </p:nvSpPr>
            <p:spPr bwMode="auto">
              <a:xfrm>
                <a:off x="2556" y="1920"/>
                <a:ext cx="456" cy="240"/>
              </a:xfrm>
              <a:custGeom>
                <a:avLst/>
                <a:gdLst>
                  <a:gd name="T0" fmla="*/ 0 w 456"/>
                  <a:gd name="T1" fmla="*/ 240 h 240"/>
                  <a:gd name="T2" fmla="*/ 432 w 456"/>
                  <a:gd name="T3" fmla="*/ 192 h 240"/>
                  <a:gd name="T4" fmla="*/ 144 w 456"/>
                  <a:gd name="T5" fmla="*/ 96 h 240"/>
                  <a:gd name="T6" fmla="*/ 336 w 456"/>
                  <a:gd name="T7" fmla="*/ 48 h 240"/>
                  <a:gd name="T8" fmla="*/ 144 w 456"/>
                  <a:gd name="T9" fmla="*/ 0 h 240"/>
                  <a:gd name="T10" fmla="*/ 0 60000 65536"/>
                  <a:gd name="T11" fmla="*/ 0 60000 65536"/>
                  <a:gd name="T12" fmla="*/ 0 60000 65536"/>
                  <a:gd name="T13" fmla="*/ 0 60000 65536"/>
                  <a:gd name="T14" fmla="*/ 0 60000 65536"/>
                  <a:gd name="T15" fmla="*/ 0 w 456"/>
                  <a:gd name="T16" fmla="*/ 0 h 240"/>
                  <a:gd name="T17" fmla="*/ 456 w 456"/>
                  <a:gd name="T18" fmla="*/ 240 h 240"/>
                </a:gdLst>
                <a:ahLst/>
                <a:cxnLst>
                  <a:cxn ang="T10">
                    <a:pos x="T0" y="T1"/>
                  </a:cxn>
                  <a:cxn ang="T11">
                    <a:pos x="T2" y="T3"/>
                  </a:cxn>
                  <a:cxn ang="T12">
                    <a:pos x="T4" y="T5"/>
                  </a:cxn>
                  <a:cxn ang="T13">
                    <a:pos x="T6" y="T7"/>
                  </a:cxn>
                  <a:cxn ang="T14">
                    <a:pos x="T8" y="T9"/>
                  </a:cxn>
                </a:cxnLst>
                <a:rect l="T15" t="T16" r="T17" b="T18"/>
                <a:pathLst>
                  <a:path w="456" h="240">
                    <a:moveTo>
                      <a:pt x="0" y="240"/>
                    </a:moveTo>
                    <a:cubicBezTo>
                      <a:pt x="204" y="228"/>
                      <a:pt x="408" y="216"/>
                      <a:pt x="432" y="192"/>
                    </a:cubicBezTo>
                    <a:cubicBezTo>
                      <a:pt x="456" y="168"/>
                      <a:pt x="160" y="120"/>
                      <a:pt x="144" y="96"/>
                    </a:cubicBezTo>
                    <a:cubicBezTo>
                      <a:pt x="128" y="72"/>
                      <a:pt x="336" y="64"/>
                      <a:pt x="336" y="48"/>
                    </a:cubicBezTo>
                    <a:cubicBezTo>
                      <a:pt x="336" y="32"/>
                      <a:pt x="240" y="16"/>
                      <a:pt x="144" y="0"/>
                    </a:cubicBezTo>
                  </a:path>
                </a:pathLst>
              </a:custGeom>
              <a:noFill/>
              <a:ln w="3810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nvGrpSpPr>
              <p:cNvPr id="60473" name="Group 22"/>
              <p:cNvGrpSpPr>
                <a:grpSpLocks/>
              </p:cNvGrpSpPr>
              <p:nvPr/>
            </p:nvGrpSpPr>
            <p:grpSpPr bwMode="auto">
              <a:xfrm>
                <a:off x="2557" y="1920"/>
                <a:ext cx="456" cy="285"/>
                <a:chOff x="2557" y="1920"/>
                <a:chExt cx="456" cy="285"/>
              </a:xfrm>
            </p:grpSpPr>
            <p:sp>
              <p:nvSpPr>
                <p:cNvPr id="60474" name="Freeform 23"/>
                <p:cNvSpPr>
                  <a:spLocks/>
                </p:cNvSpPr>
                <p:nvPr/>
              </p:nvSpPr>
              <p:spPr bwMode="auto">
                <a:xfrm>
                  <a:off x="2557" y="1920"/>
                  <a:ext cx="456" cy="240"/>
                </a:xfrm>
                <a:custGeom>
                  <a:avLst/>
                  <a:gdLst>
                    <a:gd name="T0" fmla="*/ 0 w 456"/>
                    <a:gd name="T1" fmla="*/ 240 h 240"/>
                    <a:gd name="T2" fmla="*/ 432 w 456"/>
                    <a:gd name="T3" fmla="*/ 192 h 240"/>
                    <a:gd name="T4" fmla="*/ 144 w 456"/>
                    <a:gd name="T5" fmla="*/ 96 h 240"/>
                    <a:gd name="T6" fmla="*/ 336 w 456"/>
                    <a:gd name="T7" fmla="*/ 48 h 240"/>
                    <a:gd name="T8" fmla="*/ 144 w 456"/>
                    <a:gd name="T9" fmla="*/ 0 h 240"/>
                    <a:gd name="T10" fmla="*/ 0 60000 65536"/>
                    <a:gd name="T11" fmla="*/ 0 60000 65536"/>
                    <a:gd name="T12" fmla="*/ 0 60000 65536"/>
                    <a:gd name="T13" fmla="*/ 0 60000 65536"/>
                    <a:gd name="T14" fmla="*/ 0 60000 65536"/>
                    <a:gd name="T15" fmla="*/ 0 w 456"/>
                    <a:gd name="T16" fmla="*/ 0 h 240"/>
                    <a:gd name="T17" fmla="*/ 456 w 456"/>
                    <a:gd name="T18" fmla="*/ 240 h 240"/>
                  </a:gdLst>
                  <a:ahLst/>
                  <a:cxnLst>
                    <a:cxn ang="T10">
                      <a:pos x="T0" y="T1"/>
                    </a:cxn>
                    <a:cxn ang="T11">
                      <a:pos x="T2" y="T3"/>
                    </a:cxn>
                    <a:cxn ang="T12">
                      <a:pos x="T4" y="T5"/>
                    </a:cxn>
                    <a:cxn ang="T13">
                      <a:pos x="T6" y="T7"/>
                    </a:cxn>
                    <a:cxn ang="T14">
                      <a:pos x="T8" y="T9"/>
                    </a:cxn>
                  </a:cxnLst>
                  <a:rect l="T15" t="T16" r="T17" b="T18"/>
                  <a:pathLst>
                    <a:path w="456" h="240">
                      <a:moveTo>
                        <a:pt x="0" y="240"/>
                      </a:moveTo>
                      <a:cubicBezTo>
                        <a:pt x="204" y="228"/>
                        <a:pt x="408" y="216"/>
                        <a:pt x="432" y="192"/>
                      </a:cubicBezTo>
                      <a:cubicBezTo>
                        <a:pt x="456" y="168"/>
                        <a:pt x="160" y="120"/>
                        <a:pt x="144" y="96"/>
                      </a:cubicBezTo>
                      <a:cubicBezTo>
                        <a:pt x="128" y="72"/>
                        <a:pt x="336" y="64"/>
                        <a:pt x="336" y="48"/>
                      </a:cubicBezTo>
                      <a:cubicBezTo>
                        <a:pt x="336" y="32"/>
                        <a:pt x="240" y="16"/>
                        <a:pt x="144" y="0"/>
                      </a:cubicBezTo>
                    </a:path>
                  </a:pathLst>
                </a:custGeom>
                <a:noFill/>
                <a:ln w="9525" cap="flat" cmpd="sng">
                  <a:solidFill>
                    <a:srgbClr val="FFD826"/>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60475" name="Line 24"/>
                <p:cNvSpPr>
                  <a:spLocks noChangeShapeType="1"/>
                </p:cNvSpPr>
                <p:nvPr/>
              </p:nvSpPr>
              <p:spPr bwMode="auto">
                <a:xfrm rot="901324" flipV="1">
                  <a:off x="2592" y="2157"/>
                  <a:ext cx="144" cy="48"/>
                </a:xfrm>
                <a:prstGeom prst="line">
                  <a:avLst/>
                </a:prstGeom>
                <a:noFill/>
                <a:ln w="28575">
                  <a:solidFill>
                    <a:srgbClr val="F7102D"/>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60476" name="Line 25"/>
                <p:cNvSpPr>
                  <a:spLocks noChangeShapeType="1"/>
                </p:cNvSpPr>
                <p:nvPr/>
              </p:nvSpPr>
              <p:spPr bwMode="auto">
                <a:xfrm rot="572320" flipV="1">
                  <a:off x="2760" y="1983"/>
                  <a:ext cx="144" cy="48"/>
                </a:xfrm>
                <a:prstGeom prst="line">
                  <a:avLst/>
                </a:prstGeom>
                <a:noFill/>
                <a:ln w="28575">
                  <a:solidFill>
                    <a:srgbClr val="F7102D"/>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grpSp>
          <p:nvGrpSpPr>
            <p:cNvPr id="60450" name="Group 26"/>
            <p:cNvGrpSpPr>
              <a:grpSpLocks/>
            </p:cNvGrpSpPr>
            <p:nvPr/>
          </p:nvGrpSpPr>
          <p:grpSpPr bwMode="auto">
            <a:xfrm>
              <a:off x="2329" y="2169"/>
              <a:ext cx="1137" cy="615"/>
              <a:chOff x="2295" y="2268"/>
              <a:chExt cx="1137" cy="615"/>
            </a:xfrm>
          </p:grpSpPr>
          <p:sp>
            <p:nvSpPr>
              <p:cNvPr id="60462" name="Freeform 27"/>
              <p:cNvSpPr>
                <a:spLocks/>
              </p:cNvSpPr>
              <p:nvPr/>
            </p:nvSpPr>
            <p:spPr bwMode="auto">
              <a:xfrm>
                <a:off x="2295" y="2292"/>
                <a:ext cx="1136" cy="576"/>
              </a:xfrm>
              <a:custGeom>
                <a:avLst/>
                <a:gdLst>
                  <a:gd name="T0" fmla="*/ 0 w 1136"/>
                  <a:gd name="T1" fmla="*/ 576 h 576"/>
                  <a:gd name="T2" fmla="*/ 1104 w 1136"/>
                  <a:gd name="T3" fmla="*/ 384 h 576"/>
                  <a:gd name="T4" fmla="*/ 192 w 1136"/>
                  <a:gd name="T5" fmla="*/ 240 h 576"/>
                  <a:gd name="T6" fmla="*/ 480 w 1136"/>
                  <a:gd name="T7" fmla="*/ 96 h 576"/>
                  <a:gd name="T8" fmla="*/ 192 w 1136"/>
                  <a:gd name="T9" fmla="*/ 0 h 576"/>
                  <a:gd name="T10" fmla="*/ 0 60000 65536"/>
                  <a:gd name="T11" fmla="*/ 0 60000 65536"/>
                  <a:gd name="T12" fmla="*/ 0 60000 65536"/>
                  <a:gd name="T13" fmla="*/ 0 60000 65536"/>
                  <a:gd name="T14" fmla="*/ 0 60000 65536"/>
                  <a:gd name="T15" fmla="*/ 0 w 1136"/>
                  <a:gd name="T16" fmla="*/ 0 h 576"/>
                  <a:gd name="T17" fmla="*/ 1136 w 1136"/>
                  <a:gd name="T18" fmla="*/ 576 h 576"/>
                </a:gdLst>
                <a:ahLst/>
                <a:cxnLst>
                  <a:cxn ang="T10">
                    <a:pos x="T0" y="T1"/>
                  </a:cxn>
                  <a:cxn ang="T11">
                    <a:pos x="T2" y="T3"/>
                  </a:cxn>
                  <a:cxn ang="T12">
                    <a:pos x="T4" y="T5"/>
                  </a:cxn>
                  <a:cxn ang="T13">
                    <a:pos x="T6" y="T7"/>
                  </a:cxn>
                  <a:cxn ang="T14">
                    <a:pos x="T8" y="T9"/>
                  </a:cxn>
                </a:cxnLst>
                <a:rect l="T15" t="T16" r="T17" b="T18"/>
                <a:pathLst>
                  <a:path w="1136" h="576">
                    <a:moveTo>
                      <a:pt x="0" y="576"/>
                    </a:moveTo>
                    <a:cubicBezTo>
                      <a:pt x="536" y="508"/>
                      <a:pt x="1072" y="440"/>
                      <a:pt x="1104" y="384"/>
                    </a:cubicBezTo>
                    <a:cubicBezTo>
                      <a:pt x="1136" y="328"/>
                      <a:pt x="296" y="288"/>
                      <a:pt x="192" y="240"/>
                    </a:cubicBezTo>
                    <a:cubicBezTo>
                      <a:pt x="88" y="192"/>
                      <a:pt x="480" y="136"/>
                      <a:pt x="480" y="96"/>
                    </a:cubicBezTo>
                    <a:cubicBezTo>
                      <a:pt x="480" y="56"/>
                      <a:pt x="240" y="16"/>
                      <a:pt x="192" y="0"/>
                    </a:cubicBezTo>
                  </a:path>
                </a:pathLst>
              </a:custGeom>
              <a:noFill/>
              <a:ln w="3810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nvGrpSpPr>
              <p:cNvPr id="60463" name="Group 28"/>
              <p:cNvGrpSpPr>
                <a:grpSpLocks/>
              </p:cNvGrpSpPr>
              <p:nvPr/>
            </p:nvGrpSpPr>
            <p:grpSpPr bwMode="auto">
              <a:xfrm>
                <a:off x="2296" y="2268"/>
                <a:ext cx="1136" cy="615"/>
                <a:chOff x="2296" y="2268"/>
                <a:chExt cx="1136" cy="615"/>
              </a:xfrm>
            </p:grpSpPr>
            <p:sp>
              <p:nvSpPr>
                <p:cNvPr id="60464" name="Freeform 29"/>
                <p:cNvSpPr>
                  <a:spLocks/>
                </p:cNvSpPr>
                <p:nvPr/>
              </p:nvSpPr>
              <p:spPr bwMode="auto">
                <a:xfrm>
                  <a:off x="2296" y="2292"/>
                  <a:ext cx="1136" cy="576"/>
                </a:xfrm>
                <a:custGeom>
                  <a:avLst/>
                  <a:gdLst>
                    <a:gd name="T0" fmla="*/ 0 w 1136"/>
                    <a:gd name="T1" fmla="*/ 576 h 576"/>
                    <a:gd name="T2" fmla="*/ 1104 w 1136"/>
                    <a:gd name="T3" fmla="*/ 384 h 576"/>
                    <a:gd name="T4" fmla="*/ 192 w 1136"/>
                    <a:gd name="T5" fmla="*/ 240 h 576"/>
                    <a:gd name="T6" fmla="*/ 480 w 1136"/>
                    <a:gd name="T7" fmla="*/ 96 h 576"/>
                    <a:gd name="T8" fmla="*/ 192 w 1136"/>
                    <a:gd name="T9" fmla="*/ 0 h 576"/>
                    <a:gd name="T10" fmla="*/ 0 60000 65536"/>
                    <a:gd name="T11" fmla="*/ 0 60000 65536"/>
                    <a:gd name="T12" fmla="*/ 0 60000 65536"/>
                    <a:gd name="T13" fmla="*/ 0 60000 65536"/>
                    <a:gd name="T14" fmla="*/ 0 60000 65536"/>
                    <a:gd name="T15" fmla="*/ 0 w 1136"/>
                    <a:gd name="T16" fmla="*/ 0 h 576"/>
                    <a:gd name="T17" fmla="*/ 1136 w 1136"/>
                    <a:gd name="T18" fmla="*/ 576 h 576"/>
                  </a:gdLst>
                  <a:ahLst/>
                  <a:cxnLst>
                    <a:cxn ang="T10">
                      <a:pos x="T0" y="T1"/>
                    </a:cxn>
                    <a:cxn ang="T11">
                      <a:pos x="T2" y="T3"/>
                    </a:cxn>
                    <a:cxn ang="T12">
                      <a:pos x="T4" y="T5"/>
                    </a:cxn>
                    <a:cxn ang="T13">
                      <a:pos x="T6" y="T7"/>
                    </a:cxn>
                    <a:cxn ang="T14">
                      <a:pos x="T8" y="T9"/>
                    </a:cxn>
                  </a:cxnLst>
                  <a:rect l="T15" t="T16" r="T17" b="T18"/>
                  <a:pathLst>
                    <a:path w="1136" h="576">
                      <a:moveTo>
                        <a:pt x="0" y="576"/>
                      </a:moveTo>
                      <a:cubicBezTo>
                        <a:pt x="536" y="508"/>
                        <a:pt x="1072" y="440"/>
                        <a:pt x="1104" y="384"/>
                      </a:cubicBezTo>
                      <a:cubicBezTo>
                        <a:pt x="1136" y="328"/>
                        <a:pt x="296" y="288"/>
                        <a:pt x="192" y="240"/>
                      </a:cubicBezTo>
                      <a:cubicBezTo>
                        <a:pt x="88" y="192"/>
                        <a:pt x="480" y="136"/>
                        <a:pt x="480" y="96"/>
                      </a:cubicBezTo>
                      <a:cubicBezTo>
                        <a:pt x="480" y="56"/>
                        <a:pt x="240" y="16"/>
                        <a:pt x="192" y="0"/>
                      </a:cubicBezTo>
                    </a:path>
                  </a:pathLst>
                </a:custGeom>
                <a:noFill/>
                <a:ln w="9525" cap="flat" cmpd="sng">
                  <a:solidFill>
                    <a:srgbClr val="FFD826"/>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60465" name="Line 30"/>
                <p:cNvSpPr>
                  <a:spLocks noChangeShapeType="1"/>
                </p:cNvSpPr>
                <p:nvPr/>
              </p:nvSpPr>
              <p:spPr bwMode="auto">
                <a:xfrm rot="605463" flipV="1">
                  <a:off x="2523" y="2835"/>
                  <a:ext cx="144" cy="48"/>
                </a:xfrm>
                <a:prstGeom prst="line">
                  <a:avLst/>
                </a:prstGeom>
                <a:noFill/>
                <a:ln w="28575">
                  <a:solidFill>
                    <a:srgbClr val="F7102D"/>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60466" name="Line 31"/>
                <p:cNvSpPr>
                  <a:spLocks noChangeShapeType="1"/>
                </p:cNvSpPr>
                <p:nvPr/>
              </p:nvSpPr>
              <p:spPr bwMode="auto">
                <a:xfrm rot="605463" flipV="1">
                  <a:off x="2880" y="2784"/>
                  <a:ext cx="144" cy="48"/>
                </a:xfrm>
                <a:prstGeom prst="line">
                  <a:avLst/>
                </a:prstGeom>
                <a:noFill/>
                <a:ln w="28575">
                  <a:solidFill>
                    <a:srgbClr val="F7102D"/>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60467" name="Line 32"/>
                <p:cNvSpPr>
                  <a:spLocks noChangeShapeType="1"/>
                </p:cNvSpPr>
                <p:nvPr/>
              </p:nvSpPr>
              <p:spPr bwMode="auto">
                <a:xfrm rot="301645" flipV="1">
                  <a:off x="3216" y="2724"/>
                  <a:ext cx="144" cy="48"/>
                </a:xfrm>
                <a:prstGeom prst="line">
                  <a:avLst/>
                </a:prstGeom>
                <a:noFill/>
                <a:ln w="28575">
                  <a:solidFill>
                    <a:srgbClr val="F7102D"/>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60468" name="Line 33"/>
                <p:cNvSpPr>
                  <a:spLocks noChangeShapeType="1"/>
                </p:cNvSpPr>
                <p:nvPr/>
              </p:nvSpPr>
              <p:spPr bwMode="auto">
                <a:xfrm rot="1615034" flipV="1">
                  <a:off x="3120" y="2568"/>
                  <a:ext cx="144" cy="48"/>
                </a:xfrm>
                <a:prstGeom prst="line">
                  <a:avLst/>
                </a:prstGeom>
                <a:noFill/>
                <a:ln w="28575">
                  <a:solidFill>
                    <a:srgbClr val="F7102D"/>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60469" name="Line 34"/>
                <p:cNvSpPr>
                  <a:spLocks noChangeShapeType="1"/>
                </p:cNvSpPr>
                <p:nvPr/>
              </p:nvSpPr>
              <p:spPr bwMode="auto">
                <a:xfrm rot="103223" flipV="1">
                  <a:off x="2574" y="2445"/>
                  <a:ext cx="144" cy="48"/>
                </a:xfrm>
                <a:prstGeom prst="line">
                  <a:avLst/>
                </a:prstGeom>
                <a:noFill/>
                <a:ln w="28575">
                  <a:solidFill>
                    <a:srgbClr val="F7102D"/>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60470" name="Line 35"/>
                <p:cNvSpPr>
                  <a:spLocks noChangeShapeType="1"/>
                </p:cNvSpPr>
                <p:nvPr/>
              </p:nvSpPr>
              <p:spPr bwMode="auto">
                <a:xfrm rot="1413046" flipV="1">
                  <a:off x="2736" y="2526"/>
                  <a:ext cx="144" cy="48"/>
                </a:xfrm>
                <a:prstGeom prst="line">
                  <a:avLst/>
                </a:prstGeom>
                <a:noFill/>
                <a:ln w="28575">
                  <a:solidFill>
                    <a:srgbClr val="F7102D"/>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60471" name="Line 36"/>
                <p:cNvSpPr>
                  <a:spLocks noChangeShapeType="1"/>
                </p:cNvSpPr>
                <p:nvPr/>
              </p:nvSpPr>
              <p:spPr bwMode="auto">
                <a:xfrm rot="1796210" flipV="1">
                  <a:off x="2541" y="2268"/>
                  <a:ext cx="144" cy="48"/>
                </a:xfrm>
                <a:prstGeom prst="line">
                  <a:avLst/>
                </a:prstGeom>
                <a:noFill/>
                <a:ln w="28575">
                  <a:solidFill>
                    <a:srgbClr val="F7102D"/>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grpSp>
        </p:grpSp>
        <p:grpSp>
          <p:nvGrpSpPr>
            <p:cNvPr id="60451" name="Group 37"/>
            <p:cNvGrpSpPr>
              <a:grpSpLocks/>
            </p:cNvGrpSpPr>
            <p:nvPr/>
          </p:nvGrpSpPr>
          <p:grpSpPr bwMode="auto">
            <a:xfrm>
              <a:off x="2920" y="2256"/>
              <a:ext cx="2840" cy="1906"/>
              <a:chOff x="2920" y="2256"/>
              <a:chExt cx="2840" cy="1906"/>
            </a:xfrm>
          </p:grpSpPr>
          <p:sp>
            <p:nvSpPr>
              <p:cNvPr id="60452" name="Text Box 38"/>
              <p:cNvSpPr txBox="1">
                <a:spLocks noChangeArrowheads="1"/>
              </p:cNvSpPr>
              <p:nvPr/>
            </p:nvSpPr>
            <p:spPr bwMode="auto">
              <a:xfrm>
                <a:off x="3840" y="3744"/>
                <a:ext cx="1920" cy="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a:spcBef>
                    <a:spcPct val="50000"/>
                  </a:spcBef>
                </a:pPr>
                <a:r>
                  <a:rPr lang="en-US">
                    <a:latin typeface="Geneva"/>
                    <a:ea typeface="ＭＳ Ｐゴシック" pitchFamily="34" charset="-128"/>
                  </a:rPr>
                  <a:t>3. Surveys of species occurrence</a:t>
                </a:r>
                <a:endParaRPr lang="en-US" sz="1200" b="0" i="1">
                  <a:latin typeface="Geneva"/>
                  <a:ea typeface="ＭＳ Ｐゴシック" pitchFamily="34" charset="-128"/>
                </a:endParaRPr>
              </a:p>
            </p:txBody>
          </p:sp>
          <p:sp>
            <p:nvSpPr>
              <p:cNvPr id="60453" name="Oval 39"/>
              <p:cNvSpPr>
                <a:spLocks noChangeArrowheads="1"/>
              </p:cNvSpPr>
              <p:nvPr/>
            </p:nvSpPr>
            <p:spPr bwMode="auto">
              <a:xfrm>
                <a:off x="2920" y="2632"/>
                <a:ext cx="171" cy="138"/>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eaLnBrk="0" hangingPunct="0"/>
                <a:endParaRPr lang="en-US" b="0"/>
              </a:p>
            </p:txBody>
          </p:sp>
          <p:grpSp>
            <p:nvGrpSpPr>
              <p:cNvPr id="60454" name="Group 40"/>
              <p:cNvGrpSpPr>
                <a:grpSpLocks/>
              </p:cNvGrpSpPr>
              <p:nvPr/>
            </p:nvGrpSpPr>
            <p:grpSpPr bwMode="auto">
              <a:xfrm>
                <a:off x="3936" y="2256"/>
                <a:ext cx="1488" cy="1448"/>
                <a:chOff x="192" y="480"/>
                <a:chExt cx="1488" cy="1448"/>
              </a:xfrm>
            </p:grpSpPr>
            <p:pic>
              <p:nvPicPr>
                <p:cNvPr id="60456" name="Picture 41" descr="Wallowas_mid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2" y="480"/>
                  <a:ext cx="1488" cy="1448"/>
                </a:xfrm>
                <a:prstGeom prst="rect">
                  <a:avLst/>
                </a:prstGeom>
                <a:noFill/>
                <a:ln>
                  <a:noFill/>
                </a:ln>
                <a:effectLst>
                  <a:outerShdw dist="35921" dir="2700000" algn="ctr" rotWithShape="0">
                    <a:srgbClr val="80808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57" name="Freeform 42"/>
                <p:cNvSpPr>
                  <a:spLocks/>
                </p:cNvSpPr>
                <p:nvPr/>
              </p:nvSpPr>
              <p:spPr bwMode="auto">
                <a:xfrm>
                  <a:off x="624" y="1104"/>
                  <a:ext cx="672" cy="576"/>
                </a:xfrm>
                <a:custGeom>
                  <a:avLst/>
                  <a:gdLst>
                    <a:gd name="T0" fmla="*/ 0 w 624"/>
                    <a:gd name="T1" fmla="*/ 0 h 528"/>
                    <a:gd name="T2" fmla="*/ 351 w 624"/>
                    <a:gd name="T3" fmla="*/ 272 h 528"/>
                    <a:gd name="T4" fmla="*/ 584 w 624"/>
                    <a:gd name="T5" fmla="*/ 683 h 528"/>
                    <a:gd name="T6" fmla="*/ 702 w 624"/>
                    <a:gd name="T7" fmla="*/ 1228 h 528"/>
                    <a:gd name="T8" fmla="*/ 702 w 624"/>
                    <a:gd name="T9" fmla="*/ 1498 h 528"/>
                    <a:gd name="T10" fmla="*/ 1522 w 624"/>
                    <a:gd name="T11" fmla="*/ 1090 h 528"/>
                    <a:gd name="T12" fmla="*/ 1171 w 624"/>
                    <a:gd name="T13" fmla="*/ 545 h 528"/>
                    <a:gd name="T14" fmla="*/ 937 w 624"/>
                    <a:gd name="T15" fmla="*/ 409 h 528"/>
                    <a:gd name="T16" fmla="*/ 584 w 624"/>
                    <a:gd name="T17" fmla="*/ 272 h 528"/>
                    <a:gd name="T18" fmla="*/ 117 w 624"/>
                    <a:gd name="T19" fmla="*/ 0 h 528"/>
                    <a:gd name="T20" fmla="*/ 0 w 624"/>
                    <a:gd name="T21" fmla="*/ 0 h 5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24"/>
                    <a:gd name="T34" fmla="*/ 0 h 528"/>
                    <a:gd name="T35" fmla="*/ 624 w 624"/>
                    <a:gd name="T36" fmla="*/ 528 h 5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24" h="528">
                      <a:moveTo>
                        <a:pt x="0" y="0"/>
                      </a:moveTo>
                      <a:lnTo>
                        <a:pt x="144" y="96"/>
                      </a:lnTo>
                      <a:lnTo>
                        <a:pt x="240" y="240"/>
                      </a:lnTo>
                      <a:lnTo>
                        <a:pt x="288" y="432"/>
                      </a:lnTo>
                      <a:lnTo>
                        <a:pt x="288" y="528"/>
                      </a:lnTo>
                      <a:lnTo>
                        <a:pt x="624" y="384"/>
                      </a:lnTo>
                      <a:lnTo>
                        <a:pt x="480" y="192"/>
                      </a:lnTo>
                      <a:lnTo>
                        <a:pt x="384" y="144"/>
                      </a:lnTo>
                      <a:lnTo>
                        <a:pt x="240" y="96"/>
                      </a:lnTo>
                      <a:lnTo>
                        <a:pt x="48" y="0"/>
                      </a:lnTo>
                      <a:lnTo>
                        <a:pt x="0" y="0"/>
                      </a:lnTo>
                      <a:close/>
                    </a:path>
                  </a:pathLst>
                </a:custGeom>
                <a:solidFill>
                  <a:srgbClr val="F7102D">
                    <a:alpha val="47058"/>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60458" name="Freeform 43"/>
                <p:cNvSpPr>
                  <a:spLocks/>
                </p:cNvSpPr>
                <p:nvPr/>
              </p:nvSpPr>
              <p:spPr bwMode="auto">
                <a:xfrm rot="-132914">
                  <a:off x="591" y="1110"/>
                  <a:ext cx="296" cy="576"/>
                </a:xfrm>
                <a:custGeom>
                  <a:avLst/>
                  <a:gdLst>
                    <a:gd name="T0" fmla="*/ 0 w 296"/>
                    <a:gd name="T1" fmla="*/ 0 h 576"/>
                    <a:gd name="T2" fmla="*/ 144 w 296"/>
                    <a:gd name="T3" fmla="*/ 96 h 576"/>
                    <a:gd name="T4" fmla="*/ 240 w 296"/>
                    <a:gd name="T5" fmla="*/ 240 h 576"/>
                    <a:gd name="T6" fmla="*/ 288 w 296"/>
                    <a:gd name="T7" fmla="*/ 432 h 576"/>
                    <a:gd name="T8" fmla="*/ 288 w 296"/>
                    <a:gd name="T9" fmla="*/ 576 h 576"/>
                    <a:gd name="T10" fmla="*/ 0 60000 65536"/>
                    <a:gd name="T11" fmla="*/ 0 60000 65536"/>
                    <a:gd name="T12" fmla="*/ 0 60000 65536"/>
                    <a:gd name="T13" fmla="*/ 0 60000 65536"/>
                    <a:gd name="T14" fmla="*/ 0 60000 65536"/>
                    <a:gd name="T15" fmla="*/ 0 w 296"/>
                    <a:gd name="T16" fmla="*/ 0 h 576"/>
                    <a:gd name="T17" fmla="*/ 296 w 296"/>
                    <a:gd name="T18" fmla="*/ 576 h 576"/>
                  </a:gdLst>
                  <a:ahLst/>
                  <a:cxnLst>
                    <a:cxn ang="T10">
                      <a:pos x="T0" y="T1"/>
                    </a:cxn>
                    <a:cxn ang="T11">
                      <a:pos x="T2" y="T3"/>
                    </a:cxn>
                    <a:cxn ang="T12">
                      <a:pos x="T4" y="T5"/>
                    </a:cxn>
                    <a:cxn ang="T13">
                      <a:pos x="T6" y="T7"/>
                    </a:cxn>
                    <a:cxn ang="T14">
                      <a:pos x="T8" y="T9"/>
                    </a:cxn>
                  </a:cxnLst>
                  <a:rect l="T15" t="T16" r="T17" b="T18"/>
                  <a:pathLst>
                    <a:path w="296" h="576">
                      <a:moveTo>
                        <a:pt x="0" y="0"/>
                      </a:moveTo>
                      <a:cubicBezTo>
                        <a:pt x="52" y="28"/>
                        <a:pt x="104" y="56"/>
                        <a:pt x="144" y="96"/>
                      </a:cubicBezTo>
                      <a:cubicBezTo>
                        <a:pt x="184" y="136"/>
                        <a:pt x="216" y="184"/>
                        <a:pt x="240" y="240"/>
                      </a:cubicBezTo>
                      <a:cubicBezTo>
                        <a:pt x="264" y="296"/>
                        <a:pt x="280" y="376"/>
                        <a:pt x="288" y="432"/>
                      </a:cubicBezTo>
                      <a:cubicBezTo>
                        <a:pt x="296" y="488"/>
                        <a:pt x="292" y="532"/>
                        <a:pt x="288" y="576"/>
                      </a:cubicBezTo>
                    </a:path>
                  </a:pathLst>
                </a:custGeom>
                <a:noFill/>
                <a:ln w="12700" cmpd="sng">
                  <a:solidFill>
                    <a:srgbClr val="FFA500"/>
                  </a:solidFill>
                  <a:round/>
                  <a:headEnd type="arrow" w="sm" len="sm"/>
                  <a:tailEnd type="arrow" w="sm" len="sm"/>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60459" name="Line 44"/>
                <p:cNvSpPr>
                  <a:spLocks noChangeShapeType="1"/>
                </p:cNvSpPr>
                <p:nvPr/>
              </p:nvSpPr>
              <p:spPr bwMode="auto">
                <a:xfrm flipH="1">
                  <a:off x="960" y="1584"/>
                  <a:ext cx="336" cy="144"/>
                </a:xfrm>
                <a:prstGeom prst="line">
                  <a:avLst/>
                </a:prstGeom>
                <a:noFill/>
                <a:ln w="12700">
                  <a:solidFill>
                    <a:srgbClr val="FFA500"/>
                  </a:solidFill>
                  <a:round/>
                  <a:headEnd type="arrow" w="sm" len="sm"/>
                  <a:tailEnd type="arrow" w="sm" len="sm"/>
                </a:ln>
                <a:extLst>
                  <a:ext uri="{909E8E84-426E-40dd-AFC4-6F175D3DCCD1}">
                    <a14:hiddenFill xmlns:a14="http://schemas.microsoft.com/office/drawing/2010/main">
                      <a:noFill/>
                    </a14:hiddenFill>
                  </a:ext>
                </a:extLst>
              </p:spPr>
              <p:txBody>
                <a:bodyPr wrap="none" anchor="ctr"/>
                <a:lstStyle/>
                <a:p>
                  <a:endParaRPr lang="en-US"/>
                </a:p>
              </p:txBody>
            </p:sp>
            <p:sp>
              <p:nvSpPr>
                <p:cNvPr id="60460" name="Text Box 45"/>
                <p:cNvSpPr txBox="1">
                  <a:spLocks noChangeArrowheads="1"/>
                </p:cNvSpPr>
                <p:nvPr/>
              </p:nvSpPr>
              <p:spPr bwMode="auto">
                <a:xfrm>
                  <a:off x="1104" y="1680"/>
                  <a:ext cx="336" cy="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a:spcBef>
                      <a:spcPct val="50000"/>
                    </a:spcBef>
                  </a:pPr>
                  <a:r>
                    <a:rPr lang="en-US" sz="1200" b="0">
                      <a:solidFill>
                        <a:srgbClr val="FFA500"/>
                      </a:solidFill>
                      <a:latin typeface="Geneva"/>
                      <a:ea typeface="ＭＳ Ｐゴシック" pitchFamily="34" charset="-128"/>
                    </a:rPr>
                    <a:t>2 m</a:t>
                  </a:r>
                </a:p>
              </p:txBody>
            </p:sp>
            <p:sp>
              <p:nvSpPr>
                <p:cNvPr id="60461" name="Text Box 46"/>
                <p:cNvSpPr txBox="1">
                  <a:spLocks noChangeArrowheads="1"/>
                </p:cNvSpPr>
                <p:nvPr/>
              </p:nvSpPr>
              <p:spPr bwMode="auto">
                <a:xfrm>
                  <a:off x="432" y="1344"/>
                  <a:ext cx="432" cy="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a:spcBef>
                      <a:spcPct val="50000"/>
                    </a:spcBef>
                  </a:pPr>
                  <a:r>
                    <a:rPr lang="en-US" sz="1200" b="0">
                      <a:solidFill>
                        <a:srgbClr val="FFA500"/>
                      </a:solidFill>
                      <a:latin typeface="Geneva"/>
                      <a:ea typeface="ＭＳ Ｐゴシック" pitchFamily="34" charset="-128"/>
                    </a:rPr>
                    <a:t>150 m</a:t>
                  </a:r>
                </a:p>
              </p:txBody>
            </p:sp>
          </p:grpSp>
          <p:sp>
            <p:nvSpPr>
              <p:cNvPr id="60455" name="Freeform 47"/>
              <p:cNvSpPr>
                <a:spLocks/>
              </p:cNvSpPr>
              <p:nvPr/>
            </p:nvSpPr>
            <p:spPr bwMode="auto">
              <a:xfrm rot="10800000">
                <a:off x="2968" y="2664"/>
                <a:ext cx="922" cy="822"/>
              </a:xfrm>
              <a:custGeom>
                <a:avLst/>
                <a:gdLst>
                  <a:gd name="T0" fmla="*/ 922 w 922"/>
                  <a:gd name="T1" fmla="*/ 694 h 822"/>
                  <a:gd name="T2" fmla="*/ 858 w 922"/>
                  <a:gd name="T3" fmla="*/ 692 h 822"/>
                  <a:gd name="T4" fmla="*/ 828 w 922"/>
                  <a:gd name="T5" fmla="*/ 708 h 822"/>
                  <a:gd name="T6" fmla="*/ 806 w 922"/>
                  <a:gd name="T7" fmla="*/ 732 h 822"/>
                  <a:gd name="T8" fmla="*/ 810 w 922"/>
                  <a:gd name="T9" fmla="*/ 782 h 822"/>
                  <a:gd name="T10" fmla="*/ 822 w 922"/>
                  <a:gd name="T11" fmla="*/ 796 h 822"/>
                  <a:gd name="T12" fmla="*/ 858 w 922"/>
                  <a:gd name="T13" fmla="*/ 822 h 822"/>
                  <a:gd name="T14" fmla="*/ 0 w 922"/>
                  <a:gd name="T15" fmla="*/ 576 h 822"/>
                  <a:gd name="T16" fmla="*/ 0 w 922"/>
                  <a:gd name="T17" fmla="*/ 0 h 822"/>
                  <a:gd name="T18" fmla="*/ 912 w 922"/>
                  <a:gd name="T19" fmla="*/ 672 h 8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22"/>
                  <a:gd name="T31" fmla="*/ 0 h 822"/>
                  <a:gd name="T32" fmla="*/ 922 w 922"/>
                  <a:gd name="T33" fmla="*/ 822 h 8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22" h="822">
                    <a:moveTo>
                      <a:pt x="922" y="694"/>
                    </a:moveTo>
                    <a:cubicBezTo>
                      <a:pt x="898" y="688"/>
                      <a:pt x="888" y="690"/>
                      <a:pt x="858" y="692"/>
                    </a:cubicBezTo>
                    <a:cubicBezTo>
                      <a:pt x="846" y="695"/>
                      <a:pt x="839" y="704"/>
                      <a:pt x="828" y="708"/>
                    </a:cubicBezTo>
                    <a:cubicBezTo>
                      <a:pt x="823" y="714"/>
                      <a:pt x="813" y="729"/>
                      <a:pt x="806" y="732"/>
                    </a:cubicBezTo>
                    <a:cubicBezTo>
                      <a:pt x="802" y="747"/>
                      <a:pt x="794" y="771"/>
                      <a:pt x="810" y="782"/>
                    </a:cubicBezTo>
                    <a:cubicBezTo>
                      <a:pt x="812" y="789"/>
                      <a:pt x="813" y="793"/>
                      <a:pt x="822" y="796"/>
                    </a:cubicBezTo>
                    <a:cubicBezTo>
                      <a:pt x="829" y="807"/>
                      <a:pt x="852" y="810"/>
                      <a:pt x="858" y="822"/>
                    </a:cubicBezTo>
                    <a:lnTo>
                      <a:pt x="0" y="576"/>
                    </a:lnTo>
                    <a:lnTo>
                      <a:pt x="0" y="0"/>
                    </a:lnTo>
                    <a:lnTo>
                      <a:pt x="912" y="672"/>
                    </a:lnTo>
                  </a:path>
                </a:pathLst>
              </a:custGeom>
              <a:solidFill>
                <a:schemeClr val="bg2">
                  <a:alpha val="5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grpSp>
      </p:grpSp>
      <p:grpSp>
        <p:nvGrpSpPr>
          <p:cNvPr id="60429" name="Group 48"/>
          <p:cNvGrpSpPr>
            <a:grpSpLocks/>
          </p:cNvGrpSpPr>
          <p:nvPr/>
        </p:nvGrpSpPr>
        <p:grpSpPr bwMode="auto">
          <a:xfrm>
            <a:off x="222250" y="3719513"/>
            <a:ext cx="4279900" cy="2971800"/>
            <a:chOff x="140" y="2256"/>
            <a:chExt cx="2696" cy="1872"/>
          </a:xfrm>
        </p:grpSpPr>
        <p:grpSp>
          <p:nvGrpSpPr>
            <p:cNvPr id="60438" name="Group 49"/>
            <p:cNvGrpSpPr>
              <a:grpSpLocks/>
            </p:cNvGrpSpPr>
            <p:nvPr/>
          </p:nvGrpSpPr>
          <p:grpSpPr bwMode="auto">
            <a:xfrm>
              <a:off x="140" y="2256"/>
              <a:ext cx="2696" cy="1872"/>
              <a:chOff x="140" y="2256"/>
              <a:chExt cx="2696" cy="1872"/>
            </a:xfrm>
          </p:grpSpPr>
          <p:grpSp>
            <p:nvGrpSpPr>
              <p:cNvPr id="60440" name="Group 50"/>
              <p:cNvGrpSpPr>
                <a:grpSpLocks/>
              </p:cNvGrpSpPr>
              <p:nvPr/>
            </p:nvGrpSpPr>
            <p:grpSpPr bwMode="auto">
              <a:xfrm>
                <a:off x="140" y="2256"/>
                <a:ext cx="2390" cy="1872"/>
                <a:chOff x="106" y="2352"/>
                <a:chExt cx="2390" cy="1872"/>
              </a:xfrm>
            </p:grpSpPr>
            <p:grpSp>
              <p:nvGrpSpPr>
                <p:cNvPr id="60443" name="Group 51"/>
                <p:cNvGrpSpPr>
                  <a:grpSpLocks/>
                </p:cNvGrpSpPr>
                <p:nvPr/>
              </p:nvGrpSpPr>
              <p:grpSpPr bwMode="auto">
                <a:xfrm>
                  <a:off x="106" y="2688"/>
                  <a:ext cx="2390" cy="1536"/>
                  <a:chOff x="106" y="2688"/>
                  <a:chExt cx="2390" cy="1536"/>
                </a:xfrm>
              </p:grpSpPr>
              <p:pic>
                <p:nvPicPr>
                  <p:cNvPr id="60445" name="Picture 52" descr="electrophoretogram"/>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6" y="2866"/>
                    <a:ext cx="1622" cy="1358"/>
                  </a:xfrm>
                  <a:prstGeom prst="rect">
                    <a:avLst/>
                  </a:prstGeom>
                  <a:noFill/>
                  <a:ln>
                    <a:noFill/>
                  </a:ln>
                  <a:effectLst>
                    <a:outerShdw dist="35921" dir="2700000" algn="ctr" rotWithShape="0">
                      <a:srgbClr val="80808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0446" name="Group 53"/>
                  <p:cNvGrpSpPr>
                    <a:grpSpLocks/>
                  </p:cNvGrpSpPr>
                  <p:nvPr/>
                </p:nvGrpSpPr>
                <p:grpSpPr bwMode="auto">
                  <a:xfrm>
                    <a:off x="1872" y="2688"/>
                    <a:ext cx="624" cy="1008"/>
                    <a:chOff x="1872" y="2688"/>
                    <a:chExt cx="624" cy="1008"/>
                  </a:xfrm>
                </p:grpSpPr>
                <p:sp>
                  <p:nvSpPr>
                    <p:cNvPr id="60447" name="Freeform 54"/>
                    <p:cNvSpPr>
                      <a:spLocks/>
                    </p:cNvSpPr>
                    <p:nvPr/>
                  </p:nvSpPr>
                  <p:spPr bwMode="auto">
                    <a:xfrm>
                      <a:off x="1872" y="2688"/>
                      <a:ext cx="602" cy="1008"/>
                    </a:xfrm>
                    <a:custGeom>
                      <a:avLst/>
                      <a:gdLst>
                        <a:gd name="T0" fmla="*/ 560 w 602"/>
                        <a:gd name="T1" fmla="*/ 0 h 1008"/>
                        <a:gd name="T2" fmla="*/ 542 w 602"/>
                        <a:gd name="T3" fmla="*/ 10 h 1008"/>
                        <a:gd name="T4" fmla="*/ 532 w 602"/>
                        <a:gd name="T5" fmla="*/ 28 h 1008"/>
                        <a:gd name="T6" fmla="*/ 540 w 602"/>
                        <a:gd name="T7" fmla="*/ 78 h 1008"/>
                        <a:gd name="T8" fmla="*/ 556 w 602"/>
                        <a:gd name="T9" fmla="*/ 88 h 1008"/>
                        <a:gd name="T10" fmla="*/ 574 w 602"/>
                        <a:gd name="T11" fmla="*/ 98 h 1008"/>
                        <a:gd name="T12" fmla="*/ 596 w 602"/>
                        <a:gd name="T13" fmla="*/ 94 h 1008"/>
                        <a:gd name="T14" fmla="*/ 602 w 602"/>
                        <a:gd name="T15" fmla="*/ 92 h 1008"/>
                        <a:gd name="T16" fmla="*/ 0 w 602"/>
                        <a:gd name="T17" fmla="*/ 1008 h 1008"/>
                        <a:gd name="T18" fmla="*/ 0 w 602"/>
                        <a:gd name="T19" fmla="*/ 144 h 1008"/>
                        <a:gd name="T20" fmla="*/ 576 w 602"/>
                        <a:gd name="T21" fmla="*/ 0 h 100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02"/>
                        <a:gd name="T34" fmla="*/ 0 h 1008"/>
                        <a:gd name="T35" fmla="*/ 602 w 602"/>
                        <a:gd name="T36" fmla="*/ 1008 h 100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02" h="1008">
                          <a:moveTo>
                            <a:pt x="560" y="0"/>
                          </a:moveTo>
                          <a:cubicBezTo>
                            <a:pt x="553" y="2"/>
                            <a:pt x="542" y="10"/>
                            <a:pt x="542" y="10"/>
                          </a:cubicBezTo>
                          <a:cubicBezTo>
                            <a:pt x="537" y="16"/>
                            <a:pt x="536" y="21"/>
                            <a:pt x="532" y="28"/>
                          </a:cubicBezTo>
                          <a:cubicBezTo>
                            <a:pt x="528" y="43"/>
                            <a:pt x="524" y="67"/>
                            <a:pt x="540" y="78"/>
                          </a:cubicBezTo>
                          <a:cubicBezTo>
                            <a:pt x="543" y="83"/>
                            <a:pt x="556" y="88"/>
                            <a:pt x="556" y="88"/>
                          </a:cubicBezTo>
                          <a:cubicBezTo>
                            <a:pt x="561" y="95"/>
                            <a:pt x="564" y="95"/>
                            <a:pt x="574" y="98"/>
                          </a:cubicBezTo>
                          <a:cubicBezTo>
                            <a:pt x="585" y="96"/>
                            <a:pt x="586" y="96"/>
                            <a:pt x="596" y="94"/>
                          </a:cubicBezTo>
                          <a:cubicBezTo>
                            <a:pt x="598" y="93"/>
                            <a:pt x="602" y="92"/>
                            <a:pt x="602" y="92"/>
                          </a:cubicBezTo>
                          <a:lnTo>
                            <a:pt x="0" y="1008"/>
                          </a:lnTo>
                          <a:lnTo>
                            <a:pt x="0" y="144"/>
                          </a:lnTo>
                          <a:lnTo>
                            <a:pt x="576" y="0"/>
                          </a:lnTo>
                        </a:path>
                      </a:pathLst>
                    </a:custGeom>
                    <a:solidFill>
                      <a:schemeClr val="bg2">
                        <a:alpha val="5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60448" name="Oval 55"/>
                    <p:cNvSpPr>
                      <a:spLocks noChangeArrowheads="1"/>
                    </p:cNvSpPr>
                    <p:nvPr/>
                  </p:nvSpPr>
                  <p:spPr bwMode="auto">
                    <a:xfrm>
                      <a:off x="2400" y="2688"/>
                      <a:ext cx="96" cy="96"/>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eaLnBrk="0" hangingPunct="0"/>
                      <a:endParaRPr lang="en-US" b="0"/>
                    </a:p>
                  </p:txBody>
                </p:sp>
              </p:grpSp>
            </p:grpSp>
            <p:sp>
              <p:nvSpPr>
                <p:cNvPr id="60444" name="Text Box 56"/>
                <p:cNvSpPr txBox="1">
                  <a:spLocks noChangeArrowheads="1"/>
                </p:cNvSpPr>
                <p:nvPr/>
              </p:nvSpPr>
              <p:spPr bwMode="auto">
                <a:xfrm>
                  <a:off x="144" y="2352"/>
                  <a:ext cx="1392" cy="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r>
                    <a:rPr lang="en-US">
                      <a:latin typeface="Geneva"/>
                      <a:ea typeface="ＭＳ Ｐゴシック" pitchFamily="34" charset="-128"/>
                    </a:rPr>
                    <a:t>2. Neutral genetic</a:t>
                  </a:r>
                </a:p>
                <a:p>
                  <a:r>
                    <a:rPr lang="en-US">
                      <a:latin typeface="Geneva"/>
                      <a:ea typeface="ＭＳ Ｐゴシック" pitchFamily="34" charset="-128"/>
                    </a:rPr>
                    <a:t>variation</a:t>
                  </a:r>
                  <a:endParaRPr lang="en-US" sz="1200" b="0" i="1">
                    <a:latin typeface="Geneva"/>
                    <a:ea typeface="ＭＳ Ｐゴシック" pitchFamily="34" charset="-128"/>
                  </a:endParaRPr>
                </a:p>
              </p:txBody>
            </p:sp>
          </p:grpSp>
          <p:pic>
            <p:nvPicPr>
              <p:cNvPr id="60441" name="Picture 57" descr="S_canadensis_who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24" y="3543"/>
                <a:ext cx="420" cy="576"/>
              </a:xfrm>
              <a:prstGeom prst="rect">
                <a:avLst/>
              </a:prstGeom>
              <a:noFill/>
              <a:ln>
                <a:noFill/>
              </a:ln>
              <a:effectLst>
                <a:outerShdw dist="35921" dir="2700000" algn="ctr" rotWithShape="0">
                  <a:srgbClr val="80808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42" name="Picture 58" descr="L_serriola_whol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404" y="3543"/>
                <a:ext cx="432" cy="576"/>
              </a:xfrm>
              <a:prstGeom prst="rect">
                <a:avLst/>
              </a:prstGeom>
              <a:noFill/>
              <a:ln>
                <a:noFill/>
              </a:ln>
              <a:effectLst>
                <a:outerShdw dist="35921" dir="2700000" algn="ctr" rotWithShape="0">
                  <a:srgbClr val="80808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60439" name="Picture 59" descr="Sc extract"/>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434" y="2400"/>
              <a:ext cx="269" cy="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0430" name="Group 60"/>
          <p:cNvGrpSpPr>
            <a:grpSpLocks/>
          </p:cNvGrpSpPr>
          <p:nvPr/>
        </p:nvGrpSpPr>
        <p:grpSpPr bwMode="auto">
          <a:xfrm>
            <a:off x="4572000" y="908050"/>
            <a:ext cx="4038600" cy="3257550"/>
            <a:chOff x="2866" y="480"/>
            <a:chExt cx="2544" cy="2052"/>
          </a:xfrm>
        </p:grpSpPr>
        <p:pic>
          <p:nvPicPr>
            <p:cNvPr id="60432" name="Picture 61" descr="Sc extract"/>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202" y="2160"/>
              <a:ext cx="269" cy="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33" name="Picture 62" descr="Sc extract"/>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885" y="1644"/>
              <a:ext cx="269" cy="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34" name="Picture 63" descr="me_scrutinisi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609" y="480"/>
              <a:ext cx="1753" cy="1314"/>
            </a:xfrm>
            <a:prstGeom prst="rect">
              <a:avLst/>
            </a:prstGeom>
            <a:noFill/>
            <a:ln>
              <a:noFill/>
            </a:ln>
            <a:effectLst>
              <a:outerShdw dist="35921" dir="2700000" algn="ctr" rotWithShape="0">
                <a:srgbClr val="80808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35" name="Freeform 64"/>
            <p:cNvSpPr>
              <a:spLocks/>
            </p:cNvSpPr>
            <p:nvPr/>
          </p:nvSpPr>
          <p:spPr bwMode="auto">
            <a:xfrm flipV="1">
              <a:off x="2938" y="720"/>
              <a:ext cx="632" cy="1344"/>
            </a:xfrm>
            <a:custGeom>
              <a:avLst/>
              <a:gdLst>
                <a:gd name="T0" fmla="*/ 120 w 632"/>
                <a:gd name="T1" fmla="*/ 0 h 1330"/>
                <a:gd name="T2" fmla="*/ 140 w 632"/>
                <a:gd name="T3" fmla="*/ 12 h 1330"/>
                <a:gd name="T4" fmla="*/ 144 w 632"/>
                <a:gd name="T5" fmla="*/ 18 h 1330"/>
                <a:gd name="T6" fmla="*/ 150 w 632"/>
                <a:gd name="T7" fmla="*/ 20 h 1330"/>
                <a:gd name="T8" fmla="*/ 168 w 632"/>
                <a:gd name="T9" fmla="*/ 42 h 1330"/>
                <a:gd name="T10" fmla="*/ 182 w 632"/>
                <a:gd name="T11" fmla="*/ 70 h 1330"/>
                <a:gd name="T12" fmla="*/ 206 w 632"/>
                <a:gd name="T13" fmla="*/ 134 h 1330"/>
                <a:gd name="T14" fmla="*/ 210 w 632"/>
                <a:gd name="T15" fmla="*/ 161 h 1330"/>
                <a:gd name="T16" fmla="*/ 214 w 632"/>
                <a:gd name="T17" fmla="*/ 176 h 1330"/>
                <a:gd name="T18" fmla="*/ 220 w 632"/>
                <a:gd name="T19" fmla="*/ 208 h 1330"/>
                <a:gd name="T20" fmla="*/ 214 w 632"/>
                <a:gd name="T21" fmla="*/ 345 h 1330"/>
                <a:gd name="T22" fmla="*/ 204 w 632"/>
                <a:gd name="T23" fmla="*/ 406 h 1330"/>
                <a:gd name="T24" fmla="*/ 186 w 632"/>
                <a:gd name="T25" fmla="*/ 445 h 1330"/>
                <a:gd name="T26" fmla="*/ 176 w 632"/>
                <a:gd name="T27" fmla="*/ 475 h 1330"/>
                <a:gd name="T28" fmla="*/ 158 w 632"/>
                <a:gd name="T29" fmla="*/ 490 h 1330"/>
                <a:gd name="T30" fmla="*/ 142 w 632"/>
                <a:gd name="T31" fmla="*/ 504 h 1330"/>
                <a:gd name="T32" fmla="*/ 128 w 632"/>
                <a:gd name="T33" fmla="*/ 510 h 1330"/>
                <a:gd name="T34" fmla="*/ 110 w 632"/>
                <a:gd name="T35" fmla="*/ 520 h 1330"/>
                <a:gd name="T36" fmla="*/ 88 w 632"/>
                <a:gd name="T37" fmla="*/ 526 h 1330"/>
                <a:gd name="T38" fmla="*/ 82 w 632"/>
                <a:gd name="T39" fmla="*/ 529 h 1330"/>
                <a:gd name="T40" fmla="*/ 24 w 632"/>
                <a:gd name="T41" fmla="*/ 512 h 1330"/>
                <a:gd name="T42" fmla="*/ 6 w 632"/>
                <a:gd name="T43" fmla="*/ 502 h 1330"/>
                <a:gd name="T44" fmla="*/ 0 w 632"/>
                <a:gd name="T45" fmla="*/ 500 h 1330"/>
                <a:gd name="T46" fmla="*/ 632 w 632"/>
                <a:gd name="T47" fmla="*/ 1508 h 1330"/>
                <a:gd name="T48" fmla="*/ 632 w 632"/>
                <a:gd name="T49" fmla="*/ 584 h 1330"/>
                <a:gd name="T50" fmla="*/ 152 w 632"/>
                <a:gd name="T51" fmla="*/ 34 h 133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632"/>
                <a:gd name="T79" fmla="*/ 0 h 1330"/>
                <a:gd name="T80" fmla="*/ 632 w 632"/>
                <a:gd name="T81" fmla="*/ 1330 h 133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632" h="1330">
                  <a:moveTo>
                    <a:pt x="120" y="0"/>
                  </a:moveTo>
                  <a:cubicBezTo>
                    <a:pt x="126" y="3"/>
                    <a:pt x="140" y="12"/>
                    <a:pt x="140" y="12"/>
                  </a:cubicBezTo>
                  <a:cubicBezTo>
                    <a:pt x="141" y="14"/>
                    <a:pt x="142" y="16"/>
                    <a:pt x="144" y="18"/>
                  </a:cubicBezTo>
                  <a:cubicBezTo>
                    <a:pt x="145" y="19"/>
                    <a:pt x="148" y="18"/>
                    <a:pt x="150" y="20"/>
                  </a:cubicBezTo>
                  <a:cubicBezTo>
                    <a:pt x="158" y="28"/>
                    <a:pt x="158" y="35"/>
                    <a:pt x="168" y="42"/>
                  </a:cubicBezTo>
                  <a:cubicBezTo>
                    <a:pt x="172" y="48"/>
                    <a:pt x="177" y="51"/>
                    <a:pt x="182" y="58"/>
                  </a:cubicBezTo>
                  <a:cubicBezTo>
                    <a:pt x="184" y="81"/>
                    <a:pt x="195" y="101"/>
                    <a:pt x="206" y="122"/>
                  </a:cubicBezTo>
                  <a:cubicBezTo>
                    <a:pt x="208" y="127"/>
                    <a:pt x="208" y="133"/>
                    <a:pt x="210" y="140"/>
                  </a:cubicBezTo>
                  <a:cubicBezTo>
                    <a:pt x="211" y="144"/>
                    <a:pt x="214" y="152"/>
                    <a:pt x="214" y="152"/>
                  </a:cubicBezTo>
                  <a:cubicBezTo>
                    <a:pt x="215" y="163"/>
                    <a:pt x="216" y="173"/>
                    <a:pt x="220" y="184"/>
                  </a:cubicBezTo>
                  <a:cubicBezTo>
                    <a:pt x="222" y="224"/>
                    <a:pt x="227" y="266"/>
                    <a:pt x="214" y="306"/>
                  </a:cubicBezTo>
                  <a:cubicBezTo>
                    <a:pt x="211" y="322"/>
                    <a:pt x="211" y="342"/>
                    <a:pt x="204" y="358"/>
                  </a:cubicBezTo>
                  <a:cubicBezTo>
                    <a:pt x="199" y="367"/>
                    <a:pt x="189" y="383"/>
                    <a:pt x="186" y="394"/>
                  </a:cubicBezTo>
                  <a:cubicBezTo>
                    <a:pt x="184" y="399"/>
                    <a:pt x="180" y="413"/>
                    <a:pt x="176" y="418"/>
                  </a:cubicBezTo>
                  <a:cubicBezTo>
                    <a:pt x="170" y="423"/>
                    <a:pt x="158" y="430"/>
                    <a:pt x="158" y="430"/>
                  </a:cubicBezTo>
                  <a:cubicBezTo>
                    <a:pt x="154" y="440"/>
                    <a:pt x="148" y="437"/>
                    <a:pt x="142" y="444"/>
                  </a:cubicBezTo>
                  <a:cubicBezTo>
                    <a:pt x="159" y="483"/>
                    <a:pt x="154" y="460"/>
                    <a:pt x="128" y="450"/>
                  </a:cubicBezTo>
                  <a:cubicBezTo>
                    <a:pt x="126" y="449"/>
                    <a:pt x="112" y="459"/>
                    <a:pt x="110" y="460"/>
                  </a:cubicBezTo>
                  <a:cubicBezTo>
                    <a:pt x="102" y="462"/>
                    <a:pt x="95" y="463"/>
                    <a:pt x="88" y="466"/>
                  </a:cubicBezTo>
                  <a:cubicBezTo>
                    <a:pt x="86" y="466"/>
                    <a:pt x="82" y="468"/>
                    <a:pt x="82" y="468"/>
                  </a:cubicBezTo>
                  <a:cubicBezTo>
                    <a:pt x="60" y="465"/>
                    <a:pt x="43" y="460"/>
                    <a:pt x="24" y="452"/>
                  </a:cubicBezTo>
                  <a:cubicBezTo>
                    <a:pt x="10" y="446"/>
                    <a:pt x="21" y="449"/>
                    <a:pt x="6" y="442"/>
                  </a:cubicBezTo>
                  <a:cubicBezTo>
                    <a:pt x="4" y="441"/>
                    <a:pt x="0" y="440"/>
                    <a:pt x="0" y="440"/>
                  </a:cubicBezTo>
                  <a:lnTo>
                    <a:pt x="632" y="1330"/>
                  </a:lnTo>
                  <a:lnTo>
                    <a:pt x="632" y="514"/>
                  </a:lnTo>
                  <a:lnTo>
                    <a:pt x="152" y="34"/>
                  </a:lnTo>
                </a:path>
              </a:pathLst>
            </a:custGeom>
            <a:solidFill>
              <a:schemeClr val="bg2">
                <a:alpha val="5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60436" name="Oval 65"/>
            <p:cNvSpPr>
              <a:spLocks noChangeArrowheads="1"/>
            </p:cNvSpPr>
            <p:nvPr/>
          </p:nvSpPr>
          <p:spPr bwMode="auto">
            <a:xfrm flipV="1">
              <a:off x="2866" y="1590"/>
              <a:ext cx="288" cy="480"/>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rot="10800000" wrap="none" anchor="ctr"/>
            <a:lstStyle/>
            <a:p>
              <a:pPr eaLnBrk="0" hangingPunct="0"/>
              <a:endParaRPr lang="en-US" b="0"/>
            </a:p>
          </p:txBody>
        </p:sp>
        <p:sp>
          <p:nvSpPr>
            <p:cNvPr id="60437" name="Text Box 66"/>
            <p:cNvSpPr txBox="1">
              <a:spLocks noChangeArrowheads="1"/>
            </p:cNvSpPr>
            <p:nvPr/>
          </p:nvSpPr>
          <p:spPr bwMode="auto">
            <a:xfrm>
              <a:off x="3826" y="1824"/>
              <a:ext cx="158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algn="ctr">
                <a:spcBef>
                  <a:spcPct val="50000"/>
                </a:spcBef>
              </a:pPr>
              <a:r>
                <a:rPr lang="en-US">
                  <a:latin typeface="Geneva"/>
                  <a:ea typeface="ＭＳ Ｐゴシック" pitchFamily="34" charset="-128"/>
                </a:rPr>
                <a:t>4. Quantitative traits</a:t>
              </a:r>
              <a:endParaRPr lang="en-US" sz="1200" b="0" i="1">
                <a:latin typeface="Geneva"/>
                <a:ea typeface="ＭＳ Ｐゴシック" pitchFamily="34" charset="-128"/>
              </a:endParaRPr>
            </a:p>
          </p:txBody>
        </p:sp>
      </p:grpSp>
      <p:sp>
        <p:nvSpPr>
          <p:cNvPr id="67" name="Rectangle 2"/>
          <p:cNvSpPr txBox="1">
            <a:spLocks noChangeArrowheads="1"/>
          </p:cNvSpPr>
          <p:nvPr/>
        </p:nvSpPr>
        <p:spPr bwMode="auto">
          <a:xfrm>
            <a:off x="107950" y="115888"/>
            <a:ext cx="8928100" cy="865187"/>
          </a:xfrm>
          <a:prstGeom prst="rect">
            <a:avLst/>
          </a:prstGeom>
          <a:noFill/>
          <a:ln w="9525">
            <a:noFill/>
            <a:miter lim="800000"/>
            <a:headEnd/>
            <a:tailEnd/>
          </a:ln>
        </p:spPr>
        <p:txBody>
          <a:bodyPr/>
          <a:lstStyle/>
          <a:p>
            <a:pPr algn="ctr" fontAlgn="auto">
              <a:spcAft>
                <a:spcPts val="0"/>
              </a:spcAft>
              <a:defRPr/>
            </a:pPr>
            <a:r>
              <a:rPr lang="en-US" sz="3200" dirty="0">
                <a:latin typeface="+mj-lt"/>
                <a:ea typeface="+mj-ea"/>
                <a:cs typeface="+mj-cs"/>
              </a:rPr>
              <a:t>Studies along altitudinal gradients</a:t>
            </a: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sz="quarter" idx="4294967295"/>
          </p:nvPr>
        </p:nvSpPr>
        <p:spPr>
          <a:xfrm>
            <a:off x="142875" y="115888"/>
            <a:ext cx="8858250" cy="1728787"/>
          </a:xfrm>
        </p:spPr>
        <p:txBody>
          <a:bodyPr anchor="t"/>
          <a:lstStyle/>
          <a:p>
            <a:pPr eaLnBrk="1" hangingPunct="1"/>
            <a:r>
              <a:rPr lang="en-US" sz="2400" b="1" smtClean="0"/>
              <a:t>World-wide: Mountains are considered to be at lower risk of invasion</a:t>
            </a:r>
            <a:br>
              <a:rPr lang="en-US" sz="2400" b="1" smtClean="0"/>
            </a:br>
            <a:r>
              <a:rPr lang="en-US" sz="2400" b="1" smtClean="0"/>
              <a:t>Over 1,000 non native plant species are established in mountain ecosystems</a:t>
            </a:r>
            <a:br>
              <a:rPr lang="en-US" sz="2400" b="1" smtClean="0"/>
            </a:br>
            <a:r>
              <a:rPr lang="en-US" sz="2400" b="1" smtClean="0">
                <a:solidFill>
                  <a:srgbClr val="FF0000"/>
                </a:solidFill>
              </a:rPr>
              <a:t>Mountains: steep slopes and alpine vegetation</a:t>
            </a:r>
          </a:p>
        </p:txBody>
      </p:sp>
      <p:pic>
        <p:nvPicPr>
          <p:cNvPr id="7171" name="Picture 7" descr="phpr3_002_lvp"/>
          <p:cNvPicPr>
            <a:picLocks noGrp="1" noChangeAspect="1" noChangeArrowheads="1"/>
          </p:cNvPicPr>
          <p:nvPr>
            <p:ph sz="quarter" idx="4294967295"/>
          </p:nvPr>
        </p:nvPicPr>
        <p:blipFill>
          <a:blip r:embed="rId3" cstate="print"/>
          <a:srcRect/>
          <a:stretch>
            <a:fillRect/>
          </a:stretch>
        </p:blipFill>
        <p:spPr>
          <a:xfrm>
            <a:off x="395535" y="1772816"/>
            <a:ext cx="1524000" cy="2286000"/>
          </a:xfrm>
          <a:solidFill>
            <a:srgbClr val="FFFFFF">
              <a:shade val="85000"/>
            </a:srgbClr>
          </a:solidFill>
          <a:ln w="88900" cap="sq">
            <a:solidFill>
              <a:srgbClr val="FFFFFF"/>
            </a:solidFill>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172" name="Picture 9" descr="elca"/>
          <p:cNvPicPr>
            <a:picLocks noGrp="1" noChangeAspect="1" noChangeArrowheads="1"/>
          </p:cNvPicPr>
          <p:nvPr>
            <p:ph sz="quarter" idx="4294967295"/>
          </p:nvPr>
        </p:nvPicPr>
        <p:blipFill>
          <a:blip r:embed="rId4" cstate="print"/>
          <a:srcRect/>
          <a:stretch>
            <a:fillRect/>
          </a:stretch>
        </p:blipFill>
        <p:spPr>
          <a:xfrm>
            <a:off x="2251466" y="5013176"/>
            <a:ext cx="2182672" cy="1492323"/>
          </a:xfrm>
          <a:solidFill>
            <a:srgbClr val="FFFFFF">
              <a:shade val="85000"/>
            </a:srgbClr>
          </a:solidFill>
          <a:ln w="88900" cap="sq">
            <a:solidFill>
              <a:srgbClr val="FFFFFF"/>
            </a:solidFill>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173" name="Picture 11" descr="pore"/>
          <p:cNvPicPr>
            <a:picLocks noGrp="1" noChangeAspect="1" noChangeArrowheads="1"/>
          </p:cNvPicPr>
          <p:nvPr>
            <p:ph sz="quarter" idx="4294967295"/>
          </p:nvPr>
        </p:nvPicPr>
        <p:blipFill>
          <a:blip r:embed="rId5" cstate="print"/>
          <a:srcRect/>
          <a:stretch>
            <a:fillRect/>
          </a:stretch>
        </p:blipFill>
        <p:spPr>
          <a:xfrm>
            <a:off x="7236296" y="1772816"/>
            <a:ext cx="1499669" cy="2286000"/>
          </a:xfrm>
          <a:solidFill>
            <a:srgbClr val="FFFFFF">
              <a:shade val="85000"/>
            </a:srgbClr>
          </a:solidFill>
          <a:ln w="88900" cap="sq">
            <a:solidFill>
              <a:srgbClr val="FFFFFF"/>
            </a:solidFill>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174" name="Picture 13" descr="0021039"/>
          <p:cNvPicPr>
            <a:picLocks noGrp="1" noChangeAspect="1" noChangeArrowheads="1"/>
          </p:cNvPicPr>
          <p:nvPr>
            <p:ph sz="quarter" idx="4294967295"/>
          </p:nvPr>
        </p:nvPicPr>
        <p:blipFill>
          <a:blip r:embed="rId6" cstate="print"/>
          <a:srcRect/>
          <a:stretch>
            <a:fillRect/>
          </a:stretch>
        </p:blipFill>
        <p:spPr>
          <a:xfrm>
            <a:off x="395288" y="4219499"/>
            <a:ext cx="1524552" cy="2286000"/>
          </a:xfrm>
          <a:solidFill>
            <a:srgbClr val="FFFFFF">
              <a:shade val="85000"/>
            </a:srgbClr>
          </a:solidFill>
          <a:ln w="88900" cap="sq">
            <a:solidFill>
              <a:srgbClr val="FFFFFF"/>
            </a:solidFill>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175" name="Picture 6" descr="map-world.jpg"/>
          <p:cNvPicPr>
            <a:picLocks noChangeAspect="1" noChangeArrowheads="1"/>
          </p:cNvPicPr>
          <p:nvPr/>
        </p:nvPicPr>
        <p:blipFill>
          <a:blip r:embed="rId7" cstate="print"/>
          <a:srcRect/>
          <a:stretch>
            <a:fillRect/>
          </a:stretch>
        </p:blipFill>
        <p:spPr bwMode="auto">
          <a:xfrm>
            <a:off x="2251466" y="1772816"/>
            <a:ext cx="4641069" cy="288032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descr="DSCN0573.JPG"/>
          <p:cNvPicPr>
            <a:picLocks noChangeAspect="1"/>
          </p:cNvPicPr>
          <p:nvPr/>
        </p:nvPicPr>
        <p:blipFill>
          <a:blip r:embed="rId8" cstate="print"/>
          <a:srcRect/>
          <a:stretch>
            <a:fillRect/>
          </a:stretch>
        </p:blipFill>
        <p:spPr>
          <a:xfrm rot="5400000">
            <a:off x="6836881" y="4606415"/>
            <a:ext cx="2286000" cy="151216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Picture 9" descr="elca"/>
          <p:cNvPicPr>
            <a:picLocks noChangeAspect="1" noChangeArrowheads="1"/>
          </p:cNvPicPr>
          <p:nvPr/>
        </p:nvPicPr>
        <p:blipFill>
          <a:blip r:embed="rId9" cstate="print"/>
          <a:stretch>
            <a:fillRect/>
          </a:stretch>
        </p:blipFill>
        <p:spPr bwMode="auto">
          <a:xfrm>
            <a:off x="4806317" y="5013176"/>
            <a:ext cx="1989764" cy="1492323"/>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107950" y="274638"/>
            <a:ext cx="8785225" cy="1143000"/>
          </a:xfrm>
        </p:spPr>
        <p:txBody>
          <a:bodyPr/>
          <a:lstStyle/>
          <a:p>
            <a:pPr>
              <a:defRPr/>
            </a:pPr>
            <a:r>
              <a:rPr lang="es-CL" dirty="0"/>
              <a:t>Mountain </a:t>
            </a:r>
            <a:r>
              <a:rPr lang="es-CL" dirty="0" err="1" smtClean="0"/>
              <a:t>invasions</a:t>
            </a:r>
            <a:r>
              <a:rPr lang="es-CL" dirty="0" smtClean="0"/>
              <a:t>: a conceptual </a:t>
            </a:r>
            <a:r>
              <a:rPr lang="es-CL" dirty="0" err="1" smtClean="0"/>
              <a:t>framework</a:t>
            </a:r>
            <a:endParaRPr lang="es-ES" dirty="0"/>
          </a:p>
        </p:txBody>
      </p:sp>
      <p:sp>
        <p:nvSpPr>
          <p:cNvPr id="61443" name="Rectangle 3"/>
          <p:cNvSpPr>
            <a:spLocks noGrp="1" noChangeArrowheads="1"/>
          </p:cNvSpPr>
          <p:nvPr>
            <p:ph type="body" idx="1"/>
          </p:nvPr>
        </p:nvSpPr>
        <p:spPr/>
        <p:txBody>
          <a:bodyPr/>
          <a:lstStyle/>
          <a:p>
            <a:r>
              <a:rPr lang="es-CL" smtClean="0"/>
              <a:t>patterns</a:t>
            </a:r>
            <a:endParaRPr lang="es-ES" smtClean="0"/>
          </a:p>
        </p:txBody>
      </p:sp>
      <p:pic>
        <p:nvPicPr>
          <p:cNvPr id="6144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8150" y="1773238"/>
            <a:ext cx="8258175" cy="421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1445" name="1 CuadroTexto"/>
          <p:cNvSpPr txBox="1">
            <a:spLocks noChangeArrowheads="1"/>
          </p:cNvSpPr>
          <p:nvPr/>
        </p:nvSpPr>
        <p:spPr bwMode="auto">
          <a:xfrm>
            <a:off x="6372225" y="6308725"/>
            <a:ext cx="24034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eaLnBrk="1" hangingPunct="1"/>
            <a:r>
              <a:rPr lang="es-CL"/>
              <a:t>Pauchard et al. 2009</a:t>
            </a: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4"/>
          <p:cNvSpPr>
            <a:spLocks noGrp="1"/>
          </p:cNvSpPr>
          <p:nvPr>
            <p:ph type="ctrTitle"/>
          </p:nvPr>
        </p:nvSpPr>
        <p:spPr/>
        <p:txBody>
          <a:bodyPr/>
          <a:lstStyle/>
          <a:p>
            <a:r>
              <a:rPr lang="en-US" smtClean="0">
                <a:latin typeface="Tw Cen MT Condensed Extra Bold" pitchFamily="34" charset="0"/>
              </a:rPr>
              <a:t>GLOBAL PATTERNS OF NON-NATIVE PLANTS IN MOUNTAINS</a:t>
            </a:r>
          </a:p>
        </p:txBody>
      </p:sp>
      <p:sp>
        <p:nvSpPr>
          <p:cNvPr id="62467" name="Rectangle 5"/>
          <p:cNvSpPr>
            <a:spLocks noGrp="1"/>
          </p:cNvSpPr>
          <p:nvPr>
            <p:ph type="subTitle" idx="1"/>
          </p:nvPr>
        </p:nvSpPr>
        <p:spPr/>
        <p:txBody>
          <a:bodyPr/>
          <a:lstStyle/>
          <a:p>
            <a:endParaRPr lang="es-ES" smtClean="0">
              <a:solidFill>
                <a:schemeClr val="tx1"/>
              </a:solidFill>
            </a:endParaRP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p:cNvSpPr>
          <p:nvPr>
            <p:ph type="title"/>
          </p:nvPr>
        </p:nvSpPr>
        <p:spPr>
          <a:xfrm>
            <a:off x="468313" y="-100013"/>
            <a:ext cx="8229600" cy="1143001"/>
          </a:xfrm>
        </p:spPr>
        <p:txBody>
          <a:bodyPr/>
          <a:lstStyle/>
          <a:p>
            <a:r>
              <a:rPr lang="es-CL" sz="3200" smtClean="0">
                <a:latin typeface="Tw Cen MT Condensed Extra Bold" pitchFamily="34" charset="0"/>
              </a:rPr>
              <a:t>Mountain plant invasions: A global comparison</a:t>
            </a:r>
            <a:endParaRPr lang="es-ES" sz="3200" smtClean="0">
              <a:latin typeface="Tw Cen MT Condensed Extra Bold" pitchFamily="34" charset="0"/>
            </a:endParaRPr>
          </a:p>
        </p:txBody>
      </p:sp>
      <p:sp>
        <p:nvSpPr>
          <p:cNvPr id="63491" name="Rectangle 3"/>
          <p:cNvSpPr>
            <a:spLocks noGrp="1"/>
          </p:cNvSpPr>
          <p:nvPr>
            <p:ph type="body" idx="1"/>
          </p:nvPr>
        </p:nvSpPr>
        <p:spPr/>
        <p:txBody>
          <a:bodyPr/>
          <a:lstStyle/>
          <a:p>
            <a:endParaRPr lang="es-ES" smtClean="0"/>
          </a:p>
        </p:txBody>
      </p:sp>
      <p:pic>
        <p:nvPicPr>
          <p:cNvPr id="6349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750" y="692150"/>
            <a:ext cx="7816850" cy="2447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349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9138" y="3068638"/>
            <a:ext cx="7308850" cy="364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p:cNvSpPr>
          <p:nvPr>
            <p:ph type="title"/>
          </p:nvPr>
        </p:nvSpPr>
        <p:spPr/>
        <p:txBody>
          <a:bodyPr/>
          <a:lstStyle/>
          <a:p>
            <a:r>
              <a:rPr lang="es-CL" sz="3200" smtClean="0">
                <a:latin typeface="Tw Cen MT Condensed Extra Bold" pitchFamily="34" charset="0"/>
              </a:rPr>
              <a:t>Mountain plant invasions: A global comparison</a:t>
            </a:r>
            <a:endParaRPr lang="es-ES" sz="3200" smtClean="0">
              <a:latin typeface="Tw Cen MT Condensed Extra Bold" pitchFamily="34" charset="0"/>
            </a:endParaRPr>
          </a:p>
        </p:txBody>
      </p:sp>
      <p:sp>
        <p:nvSpPr>
          <p:cNvPr id="64515" name="Rectangle 3"/>
          <p:cNvSpPr>
            <a:spLocks noGrp="1"/>
          </p:cNvSpPr>
          <p:nvPr>
            <p:ph type="body" idx="1"/>
          </p:nvPr>
        </p:nvSpPr>
        <p:spPr>
          <a:xfrm>
            <a:off x="395288" y="1557338"/>
            <a:ext cx="8229600" cy="4525962"/>
          </a:xfrm>
        </p:spPr>
        <p:txBody>
          <a:bodyPr/>
          <a:lstStyle/>
          <a:p>
            <a:pPr marL="533400" indent="-533400"/>
            <a:r>
              <a:rPr lang="es-ES" sz="2800" smtClean="0"/>
              <a:t>Data on </a:t>
            </a:r>
            <a:r>
              <a:rPr lang="es-ES" sz="2800" b="1" i="1" smtClean="0"/>
              <a:t>alien flora</a:t>
            </a:r>
            <a:r>
              <a:rPr lang="es-ES" sz="2800" smtClean="0"/>
              <a:t> from 13 mountain regions and surrounding lowland areas from all continents (except Antarctica) and several oceanic islands to identify:</a:t>
            </a:r>
          </a:p>
          <a:p>
            <a:pPr marL="914400" lvl="1" indent="-457200">
              <a:buFont typeface="Arial" pitchFamily="34" charset="0"/>
              <a:buAutoNum type="arabicPeriod"/>
            </a:pPr>
            <a:r>
              <a:rPr lang="es-ES" smtClean="0"/>
              <a:t>Differences and similarities in mountain alien floras </a:t>
            </a:r>
          </a:p>
          <a:p>
            <a:pPr marL="914400" lvl="1" indent="-457200">
              <a:buFont typeface="Arial" pitchFamily="34" charset="0"/>
              <a:buAutoNum type="arabicPeriod"/>
            </a:pPr>
            <a:r>
              <a:rPr lang="es-ES" smtClean="0"/>
              <a:t>Species that are most likely to be a threat</a:t>
            </a:r>
          </a:p>
          <a:p>
            <a:pPr marL="914400" lvl="1" indent="-457200">
              <a:buFont typeface="Arial" pitchFamily="34" charset="0"/>
              <a:buAutoNum type="arabicPeriod"/>
            </a:pPr>
            <a:r>
              <a:rPr lang="es-ES" smtClean="0"/>
              <a:t>How managers might use this information to prevent further invasions.</a:t>
            </a: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p:cNvSpPr>
          <p:nvPr>
            <p:ph type="title"/>
          </p:nvPr>
        </p:nvSpPr>
        <p:spPr>
          <a:xfrm>
            <a:off x="539750" y="0"/>
            <a:ext cx="4043363" cy="1143000"/>
          </a:xfrm>
        </p:spPr>
        <p:txBody>
          <a:bodyPr/>
          <a:lstStyle/>
          <a:p>
            <a:r>
              <a:rPr lang="es-CL" smtClean="0">
                <a:latin typeface="Tw Cen MT Condensed Extra Bold" pitchFamily="34" charset="0"/>
              </a:rPr>
              <a:t>Global Database</a:t>
            </a:r>
            <a:endParaRPr lang="es-ES" smtClean="0">
              <a:latin typeface="Tw Cen MT Condensed Extra Bold" pitchFamily="34" charset="0"/>
            </a:endParaRPr>
          </a:p>
        </p:txBody>
      </p:sp>
      <p:sp>
        <p:nvSpPr>
          <p:cNvPr id="65539" name="Rectangle 3"/>
          <p:cNvSpPr>
            <a:spLocks noGrp="1"/>
          </p:cNvSpPr>
          <p:nvPr>
            <p:ph type="body" idx="1"/>
          </p:nvPr>
        </p:nvSpPr>
        <p:spPr/>
        <p:txBody>
          <a:bodyPr/>
          <a:lstStyle/>
          <a:p>
            <a:endParaRPr lang="es-ES" smtClean="0"/>
          </a:p>
        </p:txBody>
      </p:sp>
      <p:sp>
        <p:nvSpPr>
          <p:cNvPr id="9" name="8 CuadroTexto"/>
          <p:cNvSpPr txBox="1"/>
          <p:nvPr/>
        </p:nvSpPr>
        <p:spPr>
          <a:xfrm>
            <a:off x="4535488" y="476250"/>
            <a:ext cx="4284662" cy="6270625"/>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lvl1pPr defTabSz="4011613" eaLnBrk="0" hangingPunct="0">
              <a:defRPr>
                <a:solidFill>
                  <a:schemeClr val="tx1"/>
                </a:solidFill>
                <a:latin typeface="Arial" pitchFamily="34" charset="0"/>
                <a:cs typeface="Arial" pitchFamily="34" charset="0"/>
              </a:defRPr>
            </a:lvl1pPr>
            <a:lvl2pPr marL="742950" indent="-285750" defTabSz="4011613" eaLnBrk="0" hangingPunct="0">
              <a:defRPr>
                <a:solidFill>
                  <a:schemeClr val="tx1"/>
                </a:solidFill>
                <a:latin typeface="Arial" pitchFamily="34" charset="0"/>
                <a:cs typeface="Arial" pitchFamily="34" charset="0"/>
              </a:defRPr>
            </a:lvl2pPr>
            <a:lvl3pPr marL="1143000" indent="-228600" defTabSz="4011613" eaLnBrk="0" hangingPunct="0">
              <a:defRPr>
                <a:solidFill>
                  <a:schemeClr val="tx1"/>
                </a:solidFill>
                <a:latin typeface="Arial" pitchFamily="34" charset="0"/>
                <a:cs typeface="Arial" pitchFamily="34" charset="0"/>
              </a:defRPr>
            </a:lvl3pPr>
            <a:lvl4pPr marL="1600200" indent="-228600" defTabSz="4011613" eaLnBrk="0" hangingPunct="0">
              <a:defRPr>
                <a:solidFill>
                  <a:schemeClr val="tx1"/>
                </a:solidFill>
                <a:latin typeface="Arial" pitchFamily="34" charset="0"/>
                <a:cs typeface="Arial" pitchFamily="34" charset="0"/>
              </a:defRPr>
            </a:lvl4pPr>
            <a:lvl5pPr marL="2057400" indent="-228600" defTabSz="4011613" eaLnBrk="0" hangingPunct="0">
              <a:defRPr>
                <a:solidFill>
                  <a:schemeClr val="tx1"/>
                </a:solidFill>
                <a:latin typeface="Arial" pitchFamily="34" charset="0"/>
                <a:cs typeface="Arial" pitchFamily="34" charset="0"/>
              </a:defRPr>
            </a:lvl5pPr>
            <a:lvl6pPr marL="2514600" indent="-228600" defTabSz="401161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401161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401161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4011613"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defRPr/>
            </a:pPr>
            <a:r>
              <a:rPr lang="en-US" sz="1400" smtClean="0">
                <a:solidFill>
                  <a:srgbClr val="000000"/>
                </a:solidFill>
                <a:effectLst>
                  <a:outerShdw blurRad="38100" dist="38100" dir="2700000" algn="tl">
                    <a:srgbClr val="FFFFFF"/>
                  </a:outerShdw>
                </a:effectLst>
                <a:latin typeface="Calibri" pitchFamily="34" charset="0"/>
              </a:rPr>
              <a:t>Some statistics from the database</a:t>
            </a:r>
          </a:p>
          <a:p>
            <a:pPr eaLnBrk="1" hangingPunct="1">
              <a:defRPr/>
            </a:pPr>
            <a:r>
              <a:rPr lang="en-US" sz="1400" smtClean="0">
                <a:solidFill>
                  <a:srgbClr val="000000"/>
                </a:solidFill>
                <a:effectLst>
                  <a:outerShdw blurRad="38100" dist="38100" dir="2700000" algn="tl">
                    <a:srgbClr val="FFFFFF"/>
                  </a:outerShdw>
                </a:effectLst>
                <a:latin typeface="Calibri" pitchFamily="34" charset="0"/>
              </a:rPr>
              <a:t>DATA</a:t>
            </a:r>
          </a:p>
          <a:p>
            <a:pPr eaLnBrk="1" hangingPunct="1">
              <a:defRPr/>
            </a:pPr>
            <a:r>
              <a:rPr lang="en-US" sz="1400" smtClean="0">
                <a:solidFill>
                  <a:srgbClr val="000000"/>
                </a:solidFill>
                <a:latin typeface="Calibri" pitchFamily="34" charset="0"/>
              </a:rPr>
              <a:t>3102 records </a:t>
            </a:r>
          </a:p>
          <a:p>
            <a:pPr eaLnBrk="1" hangingPunct="1">
              <a:defRPr/>
            </a:pPr>
            <a:r>
              <a:rPr lang="en-US" sz="1400" smtClean="0">
                <a:solidFill>
                  <a:srgbClr val="000000"/>
                </a:solidFill>
                <a:latin typeface="Calibri" pitchFamily="34" charset="0"/>
              </a:rPr>
              <a:t>1531 species</a:t>
            </a:r>
          </a:p>
          <a:p>
            <a:pPr eaLnBrk="1" hangingPunct="1">
              <a:defRPr/>
            </a:pPr>
            <a:r>
              <a:rPr lang="en-US" sz="1400" smtClean="0">
                <a:solidFill>
                  <a:srgbClr val="000000"/>
                </a:solidFill>
                <a:latin typeface="Calibri" pitchFamily="34" charset="0"/>
              </a:rPr>
              <a:t>676 genera </a:t>
            </a:r>
          </a:p>
          <a:p>
            <a:pPr eaLnBrk="1" hangingPunct="1">
              <a:defRPr/>
            </a:pPr>
            <a:r>
              <a:rPr lang="en-US" sz="1400" smtClean="0">
                <a:solidFill>
                  <a:srgbClr val="000000"/>
                </a:solidFill>
                <a:latin typeface="Calibri" pitchFamily="34" charset="0"/>
              </a:rPr>
              <a:t>144 families </a:t>
            </a:r>
          </a:p>
          <a:p>
            <a:pPr eaLnBrk="1" hangingPunct="1">
              <a:defRPr/>
            </a:pPr>
            <a:endParaRPr lang="en-US" sz="1400" smtClean="0">
              <a:solidFill>
                <a:srgbClr val="000000"/>
              </a:solidFill>
              <a:latin typeface="Calibri" pitchFamily="34" charset="0"/>
            </a:endParaRPr>
          </a:p>
          <a:p>
            <a:pPr eaLnBrk="1" hangingPunct="1">
              <a:defRPr/>
            </a:pPr>
            <a:r>
              <a:rPr lang="en-US" sz="1400" smtClean="0">
                <a:solidFill>
                  <a:srgbClr val="000000"/>
                </a:solidFill>
                <a:effectLst>
                  <a:outerShdw blurRad="38100" dist="38100" dir="2700000" algn="tl">
                    <a:srgbClr val="FFFFFF"/>
                  </a:outerShdw>
                </a:effectLst>
                <a:latin typeface="Calibri" pitchFamily="34" charset="0"/>
              </a:rPr>
              <a:t>LIFE FORMS</a:t>
            </a:r>
          </a:p>
          <a:p>
            <a:pPr eaLnBrk="1" hangingPunct="1">
              <a:defRPr/>
            </a:pPr>
            <a:r>
              <a:rPr lang="en-US" sz="1400" smtClean="0">
                <a:solidFill>
                  <a:srgbClr val="000000"/>
                </a:solidFill>
                <a:latin typeface="Calibri" pitchFamily="34" charset="0"/>
              </a:rPr>
              <a:t>468 annual forbs (32%) </a:t>
            </a:r>
          </a:p>
          <a:p>
            <a:pPr eaLnBrk="1" hangingPunct="1">
              <a:defRPr/>
            </a:pPr>
            <a:r>
              <a:rPr lang="en-US" sz="1400" smtClean="0">
                <a:solidFill>
                  <a:srgbClr val="000000"/>
                </a:solidFill>
                <a:latin typeface="Calibri" pitchFamily="34" charset="0"/>
              </a:rPr>
              <a:t>101 annual grasses (7%) </a:t>
            </a:r>
          </a:p>
          <a:p>
            <a:pPr eaLnBrk="1" hangingPunct="1">
              <a:defRPr/>
            </a:pPr>
            <a:r>
              <a:rPr lang="en-US" sz="1400" smtClean="0">
                <a:solidFill>
                  <a:srgbClr val="000000"/>
                </a:solidFill>
                <a:latin typeface="Calibri" pitchFamily="34" charset="0"/>
              </a:rPr>
              <a:t>539 perennial forbs (36%) </a:t>
            </a:r>
          </a:p>
          <a:p>
            <a:pPr eaLnBrk="1" hangingPunct="1">
              <a:defRPr/>
            </a:pPr>
            <a:r>
              <a:rPr lang="en-US" sz="1400" smtClean="0">
                <a:solidFill>
                  <a:srgbClr val="000000"/>
                </a:solidFill>
                <a:latin typeface="Calibri" pitchFamily="34" charset="0"/>
              </a:rPr>
              <a:t>154 perennial grasses (10%) </a:t>
            </a:r>
          </a:p>
          <a:p>
            <a:pPr eaLnBrk="1" hangingPunct="1">
              <a:defRPr/>
            </a:pPr>
            <a:r>
              <a:rPr lang="en-US" sz="1400" smtClean="0">
                <a:solidFill>
                  <a:srgbClr val="000000"/>
                </a:solidFill>
                <a:latin typeface="Calibri" pitchFamily="34" charset="0"/>
              </a:rPr>
              <a:t>241 woody species (15%) (shrub / tree)</a:t>
            </a:r>
          </a:p>
          <a:p>
            <a:pPr eaLnBrk="1" hangingPunct="1">
              <a:defRPr/>
            </a:pPr>
            <a:endParaRPr lang="en-US" sz="1400" smtClean="0">
              <a:solidFill>
                <a:srgbClr val="000000"/>
              </a:solidFill>
              <a:latin typeface="Calibri" pitchFamily="34" charset="0"/>
            </a:endParaRPr>
          </a:p>
          <a:p>
            <a:pPr eaLnBrk="1" hangingPunct="1">
              <a:defRPr/>
            </a:pPr>
            <a:r>
              <a:rPr lang="en-US" sz="1400" smtClean="0">
                <a:solidFill>
                  <a:srgbClr val="000000"/>
                </a:solidFill>
                <a:effectLst>
                  <a:outerShdw blurRad="38100" dist="38100" dir="2700000" algn="tl">
                    <a:srgbClr val="FFFFFF"/>
                  </a:outerShdw>
                </a:effectLst>
                <a:latin typeface="Calibri" pitchFamily="34" charset="0"/>
              </a:rPr>
              <a:t>REGIONS</a:t>
            </a:r>
          </a:p>
          <a:p>
            <a:pPr eaLnBrk="1" hangingPunct="1">
              <a:defRPr/>
            </a:pPr>
            <a:r>
              <a:rPr lang="en-US" sz="1400" smtClean="0">
                <a:solidFill>
                  <a:srgbClr val="000000"/>
                </a:solidFill>
                <a:latin typeface="Calibri" pitchFamily="34" charset="0"/>
              </a:rPr>
              <a:t>952 species (62%) occur in only one region</a:t>
            </a:r>
          </a:p>
          <a:p>
            <a:pPr eaLnBrk="1" hangingPunct="1">
              <a:defRPr/>
            </a:pPr>
            <a:r>
              <a:rPr lang="en-US" sz="1400" smtClean="0">
                <a:solidFill>
                  <a:srgbClr val="000000"/>
                </a:solidFill>
                <a:latin typeface="Calibri" pitchFamily="34" charset="0"/>
              </a:rPr>
              <a:t>947 species from Europe (66%) </a:t>
            </a:r>
          </a:p>
          <a:p>
            <a:pPr eaLnBrk="1" hangingPunct="1">
              <a:defRPr/>
            </a:pPr>
            <a:r>
              <a:rPr lang="en-US" sz="1400" smtClean="0">
                <a:solidFill>
                  <a:srgbClr val="000000"/>
                </a:solidFill>
                <a:latin typeface="Calibri" pitchFamily="34" charset="0"/>
              </a:rPr>
              <a:t>574 species from Asia (45%) </a:t>
            </a:r>
          </a:p>
          <a:p>
            <a:pPr eaLnBrk="1" hangingPunct="1">
              <a:defRPr/>
            </a:pPr>
            <a:r>
              <a:rPr lang="en-US" sz="1400" smtClean="0">
                <a:solidFill>
                  <a:srgbClr val="000000"/>
                </a:solidFill>
                <a:latin typeface="Calibri" pitchFamily="34" charset="0"/>
              </a:rPr>
              <a:t>231 species from North America (15%) </a:t>
            </a:r>
          </a:p>
          <a:p>
            <a:pPr eaLnBrk="1" hangingPunct="1">
              <a:defRPr/>
            </a:pPr>
            <a:r>
              <a:rPr lang="en-US" sz="1400" smtClean="0">
                <a:solidFill>
                  <a:srgbClr val="000000"/>
                </a:solidFill>
                <a:latin typeface="Calibri" pitchFamily="34" charset="0"/>
              </a:rPr>
              <a:t>169 species from South / central America (12%) </a:t>
            </a:r>
          </a:p>
          <a:p>
            <a:pPr eaLnBrk="1" hangingPunct="1">
              <a:defRPr/>
            </a:pPr>
            <a:r>
              <a:rPr lang="en-US" sz="1400" smtClean="0">
                <a:solidFill>
                  <a:srgbClr val="000000"/>
                </a:solidFill>
                <a:latin typeface="Calibri" pitchFamily="34" charset="0"/>
              </a:rPr>
              <a:t>73 species from Australasia (4%) </a:t>
            </a:r>
          </a:p>
          <a:p>
            <a:pPr eaLnBrk="1" hangingPunct="1">
              <a:defRPr/>
            </a:pPr>
            <a:r>
              <a:rPr lang="en-US" sz="1400" smtClean="0">
                <a:solidFill>
                  <a:srgbClr val="000000"/>
                </a:solidFill>
                <a:latin typeface="Calibri" pitchFamily="34" charset="0"/>
              </a:rPr>
              <a:t>87 species from southern Africa (5%) </a:t>
            </a:r>
          </a:p>
          <a:p>
            <a:pPr eaLnBrk="1" hangingPunct="1">
              <a:defRPr/>
            </a:pPr>
            <a:endParaRPr lang="en-US" sz="1400" smtClean="0">
              <a:solidFill>
                <a:srgbClr val="000000"/>
              </a:solidFill>
              <a:latin typeface="Calibri" pitchFamily="34" charset="0"/>
            </a:endParaRPr>
          </a:p>
          <a:p>
            <a:pPr eaLnBrk="1" hangingPunct="1">
              <a:defRPr/>
            </a:pPr>
            <a:r>
              <a:rPr lang="en-US" sz="1400" smtClean="0">
                <a:solidFill>
                  <a:srgbClr val="000000"/>
                </a:solidFill>
                <a:effectLst>
                  <a:outerShdw blurRad="38100" dist="38100" dir="2700000" algn="tl">
                    <a:srgbClr val="FFFFFF"/>
                  </a:outerShdw>
                </a:effectLst>
                <a:latin typeface="Calibri" pitchFamily="34" charset="0"/>
              </a:rPr>
              <a:t>USES</a:t>
            </a:r>
          </a:p>
          <a:p>
            <a:pPr eaLnBrk="1" hangingPunct="1">
              <a:defRPr/>
            </a:pPr>
            <a:r>
              <a:rPr lang="en-US" sz="1400" smtClean="0">
                <a:solidFill>
                  <a:srgbClr val="000000"/>
                </a:solidFill>
                <a:latin typeface="Calibri" pitchFamily="34" charset="0"/>
              </a:rPr>
              <a:t>494 species of ornamental use (32%) </a:t>
            </a:r>
          </a:p>
          <a:p>
            <a:pPr eaLnBrk="1" hangingPunct="1">
              <a:defRPr/>
            </a:pPr>
            <a:r>
              <a:rPr lang="en-US" sz="1400" smtClean="0">
                <a:solidFill>
                  <a:srgbClr val="000000"/>
                </a:solidFill>
                <a:latin typeface="Calibri" pitchFamily="34" charset="0"/>
              </a:rPr>
              <a:t>122 species of fodder, pasture, revegetation use (9%) </a:t>
            </a:r>
          </a:p>
          <a:p>
            <a:pPr eaLnBrk="1" hangingPunct="1">
              <a:defRPr/>
            </a:pPr>
            <a:r>
              <a:rPr lang="en-US" sz="1400" smtClean="0">
                <a:solidFill>
                  <a:srgbClr val="000000"/>
                </a:solidFill>
                <a:latin typeface="Calibri" pitchFamily="34" charset="0"/>
              </a:rPr>
              <a:t>196 species of food, timber or tannin use (15%) </a:t>
            </a:r>
          </a:p>
          <a:p>
            <a:pPr eaLnBrk="1" hangingPunct="1">
              <a:defRPr/>
            </a:pPr>
            <a:r>
              <a:rPr lang="en-US" sz="1400" smtClean="0">
                <a:solidFill>
                  <a:srgbClr val="000000"/>
                </a:solidFill>
                <a:latin typeface="Calibri" pitchFamily="34" charset="0"/>
              </a:rPr>
              <a:t>680 species of no documented use (52%) </a:t>
            </a:r>
          </a:p>
          <a:p>
            <a:pPr eaLnBrk="1" hangingPunct="1">
              <a:defRPr/>
            </a:pPr>
            <a:endParaRPr lang="es-MX" sz="1400" b="0" smtClean="0">
              <a:solidFill>
                <a:srgbClr val="000000"/>
              </a:solidFill>
              <a:latin typeface="Calibri" pitchFamily="34" charset="0"/>
            </a:endParaRPr>
          </a:p>
        </p:txBody>
      </p:sp>
      <p:pic>
        <p:nvPicPr>
          <p:cNvPr id="6554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388" y="1773238"/>
            <a:ext cx="4356100" cy="346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5542" name="Rectangle 8"/>
          <p:cNvSpPr>
            <a:spLocks noChangeArrowheads="1"/>
          </p:cNvSpPr>
          <p:nvPr/>
        </p:nvSpPr>
        <p:spPr bwMode="auto">
          <a:xfrm>
            <a:off x="971550" y="981075"/>
            <a:ext cx="3109913" cy="457200"/>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r>
              <a:rPr lang="es-CL" sz="2400"/>
              <a:t>www.miren.ethz.ch/ </a:t>
            </a: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Inhaltsplatzhalter 3" descr="Abb.1.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812925"/>
            <a:ext cx="8229600" cy="410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3" name="Titel 1"/>
          <p:cNvSpPr>
            <a:spLocks noGrp="1"/>
          </p:cNvSpPr>
          <p:nvPr>
            <p:ph type="title"/>
          </p:nvPr>
        </p:nvSpPr>
        <p:spPr/>
        <p:txBody>
          <a:bodyPr/>
          <a:lstStyle/>
          <a:p>
            <a:pPr eaLnBrk="1" hangingPunct="1"/>
            <a:r>
              <a:rPr lang="en-US" smtClean="0">
                <a:latin typeface="Arial" pitchFamily="34" charset="0"/>
              </a:rPr>
              <a:t>Global patterns</a:t>
            </a:r>
          </a:p>
        </p:txBody>
      </p:sp>
      <p:sp>
        <p:nvSpPr>
          <p:cNvPr id="66564" name="Rectangle 6"/>
          <p:cNvSpPr>
            <a:spLocks noChangeArrowheads="1"/>
          </p:cNvSpPr>
          <p:nvPr/>
        </p:nvSpPr>
        <p:spPr bwMode="auto">
          <a:xfrm>
            <a:off x="381000" y="1257300"/>
            <a:ext cx="8362950" cy="4629150"/>
          </a:xfrm>
          <a:prstGeom prst="rect">
            <a:avLst/>
          </a:prstGeom>
          <a:solidFill>
            <a:srgbClr val="FFFFFF">
              <a:alpha val="63136"/>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66565" name="Rectangle 65"/>
          <p:cNvSpPr>
            <a:spLocks noChangeArrowheads="1"/>
          </p:cNvSpPr>
          <p:nvPr/>
        </p:nvSpPr>
        <p:spPr bwMode="auto">
          <a:xfrm>
            <a:off x="1958975" y="2243138"/>
            <a:ext cx="5080000" cy="3090862"/>
          </a:xfrm>
          <a:prstGeom prst="rect">
            <a:avLst/>
          </a:prstGeom>
          <a:solidFill>
            <a:srgbClr val="FFFFFF">
              <a:alpha val="6705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pic>
        <p:nvPicPr>
          <p:cNvPr id="66566" name="Picture 63" descr="Artenzahlen"/>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855788" y="1955800"/>
            <a:ext cx="5276850" cy="373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7" name="Text Box 66"/>
          <p:cNvSpPr txBox="1">
            <a:spLocks noChangeArrowheads="1"/>
          </p:cNvSpPr>
          <p:nvPr/>
        </p:nvSpPr>
        <p:spPr bwMode="auto">
          <a:xfrm>
            <a:off x="5172075" y="6156325"/>
            <a:ext cx="3448050" cy="2460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algn="r" eaLnBrk="1" hangingPunct="1">
              <a:spcBef>
                <a:spcPct val="50000"/>
              </a:spcBef>
            </a:pPr>
            <a:r>
              <a:rPr lang="en-US" sz="1000"/>
              <a:t>McDougall, Alexander, Haider et al. 2011 </a:t>
            </a:r>
            <a:r>
              <a:rPr lang="en-US" sz="1000" i="1"/>
              <a:t>Divers Distrib</a:t>
            </a:r>
          </a:p>
        </p:txBody>
      </p:sp>
      <p:sp>
        <p:nvSpPr>
          <p:cNvPr id="66568" name="Text Box 67"/>
          <p:cNvSpPr txBox="1">
            <a:spLocks noChangeArrowheads="1"/>
          </p:cNvSpPr>
          <p:nvPr/>
        </p:nvSpPr>
        <p:spPr bwMode="auto">
          <a:xfrm>
            <a:off x="2454275" y="5432425"/>
            <a:ext cx="4822825" cy="369888"/>
          </a:xfrm>
          <a:prstGeom prst="rect">
            <a:avLst/>
          </a:prstGeom>
          <a:solidFill>
            <a:schemeClr val="bg1">
              <a:alpha val="61960"/>
            </a:schemeClr>
          </a:solidFill>
          <a:ln w="9525">
            <a:solidFill>
              <a:srgbClr val="006600"/>
            </a:solidFill>
            <a:miter lim="800000"/>
            <a:headEnd/>
            <a:tailEnd/>
          </a:ln>
        </p:spPr>
        <p:txBody>
          <a:bodyPr>
            <a:spAutoFit/>
          </a:bodyPr>
          <a:lstStyle>
            <a:lvl1pPr marL="361950" indent="-361950"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eaLnBrk="1" hangingPunct="1">
              <a:spcBef>
                <a:spcPct val="50000"/>
              </a:spcBef>
              <a:buFont typeface="Wingdings" pitchFamily="2" charset="2"/>
              <a:buChar char="à"/>
            </a:pPr>
            <a:r>
              <a:rPr lang="en-US">
                <a:solidFill>
                  <a:srgbClr val="006600"/>
                </a:solidFill>
              </a:rPr>
              <a:t>&gt;1500 alien plant species in mountains</a:t>
            </a:r>
          </a:p>
        </p:txBody>
      </p:sp>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p:cNvSpPr>
          <p:nvPr>
            <p:ph type="title"/>
          </p:nvPr>
        </p:nvSpPr>
        <p:spPr/>
        <p:txBody>
          <a:bodyPr/>
          <a:lstStyle/>
          <a:p>
            <a:r>
              <a:rPr lang="es-CL" sz="3200" smtClean="0">
                <a:latin typeface="Tw Cen MT Condensed Extra Bold" pitchFamily="34" charset="0"/>
              </a:rPr>
              <a:t>Similarities and differences among the alien floras of mountain regions vs. lowlands</a:t>
            </a:r>
            <a:endParaRPr lang="es-ES" sz="3200" smtClean="0">
              <a:latin typeface="Tw Cen MT Condensed Extra Bold" pitchFamily="34" charset="0"/>
            </a:endParaRPr>
          </a:p>
        </p:txBody>
      </p:sp>
      <p:sp>
        <p:nvSpPr>
          <p:cNvPr id="67587" name="Rectangle 3"/>
          <p:cNvSpPr>
            <a:spLocks noGrp="1"/>
          </p:cNvSpPr>
          <p:nvPr>
            <p:ph type="body" idx="1"/>
          </p:nvPr>
        </p:nvSpPr>
        <p:spPr/>
        <p:txBody>
          <a:bodyPr/>
          <a:lstStyle/>
          <a:p>
            <a:r>
              <a:rPr lang="es-ES" sz="2400" smtClean="0"/>
              <a:t>A total of 1993 species were recorded as alien in the 13 regions:</a:t>
            </a:r>
          </a:p>
          <a:p>
            <a:r>
              <a:rPr lang="es-ES" sz="2400" smtClean="0"/>
              <a:t>1840 (92%) in lowlands</a:t>
            </a:r>
          </a:p>
          <a:p>
            <a:r>
              <a:rPr lang="es-ES" sz="2400" smtClean="0"/>
              <a:t>972 (49%) in mountains</a:t>
            </a:r>
          </a:p>
        </p:txBody>
      </p:sp>
      <p:pic>
        <p:nvPicPr>
          <p:cNvPr id="6758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40200" y="2141538"/>
            <a:ext cx="4708525" cy="4311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7589" name="Text Box 5"/>
          <p:cNvSpPr txBox="1">
            <a:spLocks noChangeArrowheads="1"/>
          </p:cNvSpPr>
          <p:nvPr/>
        </p:nvSpPr>
        <p:spPr bwMode="auto">
          <a:xfrm>
            <a:off x="1547813" y="5805488"/>
            <a:ext cx="30861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eaLnBrk="1" hangingPunct="1"/>
            <a:r>
              <a:rPr lang="es-CL"/>
              <a:t>Open circles= lowlands</a:t>
            </a:r>
          </a:p>
          <a:p>
            <a:pPr eaLnBrk="1" hangingPunct="1"/>
            <a:r>
              <a:rPr lang="es-CL"/>
              <a:t>Closed circles= mountains</a:t>
            </a:r>
            <a:endParaRPr lang="es-ES"/>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p:cNvSpPr>
          <p:nvPr>
            <p:ph type="title"/>
          </p:nvPr>
        </p:nvSpPr>
        <p:spPr/>
        <p:txBody>
          <a:bodyPr/>
          <a:lstStyle/>
          <a:p>
            <a:r>
              <a:rPr lang="es-CL" sz="3200" smtClean="0">
                <a:latin typeface="Tw Cen MT Condensed Extra Bold" pitchFamily="34" charset="0"/>
              </a:rPr>
              <a:t>Similarities and differences among the alien floras of mountain regions vs. lowlands</a:t>
            </a:r>
            <a:endParaRPr lang="es-ES" sz="3200" smtClean="0">
              <a:latin typeface="Tw Cen MT Condensed Extra Bold" pitchFamily="34" charset="0"/>
            </a:endParaRPr>
          </a:p>
        </p:txBody>
      </p:sp>
      <p:pic>
        <p:nvPicPr>
          <p:cNvPr id="6861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0113" y="1773238"/>
            <a:ext cx="4657725" cy="438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8612" name="Text Box 8"/>
          <p:cNvSpPr txBox="1">
            <a:spLocks noChangeArrowheads="1"/>
          </p:cNvSpPr>
          <p:nvPr/>
        </p:nvSpPr>
        <p:spPr bwMode="auto">
          <a:xfrm>
            <a:off x="6064250" y="2513013"/>
            <a:ext cx="2684463" cy="1465262"/>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eaLnBrk="1" hangingPunct="1"/>
            <a:r>
              <a:rPr lang="es-CL"/>
              <a:t>Alien floras in mountains are more similar to their lowland counterparts than to other mountain floras.</a:t>
            </a:r>
            <a:endParaRPr lang="es-ES"/>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p:cNvSpPr>
          <p:nvPr>
            <p:ph type="title"/>
          </p:nvPr>
        </p:nvSpPr>
        <p:spPr/>
        <p:txBody>
          <a:bodyPr/>
          <a:lstStyle/>
          <a:p>
            <a:r>
              <a:rPr lang="es-CL" sz="3200" smtClean="0">
                <a:latin typeface="Tw Cen MT Condensed Extra Bold" pitchFamily="34" charset="0"/>
              </a:rPr>
              <a:t>Species by genus requiring management in mountains.</a:t>
            </a:r>
            <a:endParaRPr lang="es-ES" sz="3200" smtClean="0">
              <a:latin typeface="Tw Cen MT Condensed Extra Bold" pitchFamily="34" charset="0"/>
            </a:endParaRPr>
          </a:p>
        </p:txBody>
      </p:sp>
      <p:sp>
        <p:nvSpPr>
          <p:cNvPr id="69635" name="Rectangle 3"/>
          <p:cNvSpPr>
            <a:spLocks noGrp="1"/>
          </p:cNvSpPr>
          <p:nvPr>
            <p:ph type="body" idx="1"/>
          </p:nvPr>
        </p:nvSpPr>
        <p:spPr/>
        <p:txBody>
          <a:bodyPr/>
          <a:lstStyle/>
          <a:p>
            <a:endParaRPr lang="es-ES" smtClean="0"/>
          </a:p>
        </p:txBody>
      </p:sp>
      <p:pic>
        <p:nvPicPr>
          <p:cNvPr id="6963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2275" y="1412875"/>
            <a:ext cx="5583238" cy="5159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263" y="2257425"/>
            <a:ext cx="3878262" cy="3763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0659" name="Rectangle 2"/>
          <p:cNvSpPr>
            <a:spLocks noGrp="1"/>
          </p:cNvSpPr>
          <p:nvPr>
            <p:ph type="title"/>
          </p:nvPr>
        </p:nvSpPr>
        <p:spPr/>
        <p:txBody>
          <a:bodyPr/>
          <a:lstStyle/>
          <a:p>
            <a:r>
              <a:rPr lang="es-CL" sz="3200" smtClean="0">
                <a:latin typeface="Tw Cen MT Condensed Extra Bold" pitchFamily="34" charset="0"/>
              </a:rPr>
              <a:t>Mountain plant invasions: A global comparison</a:t>
            </a:r>
            <a:endParaRPr lang="es-ES" sz="3200" smtClean="0">
              <a:latin typeface="Tw Cen MT Condensed Extra Bold" pitchFamily="34" charset="0"/>
            </a:endParaRPr>
          </a:p>
        </p:txBody>
      </p:sp>
      <p:sp>
        <p:nvSpPr>
          <p:cNvPr id="70660" name="Rectangle 3"/>
          <p:cNvSpPr>
            <a:spLocks noGrp="1"/>
          </p:cNvSpPr>
          <p:nvPr>
            <p:ph type="body" idx="1"/>
          </p:nvPr>
        </p:nvSpPr>
        <p:spPr>
          <a:xfrm>
            <a:off x="250825" y="1600200"/>
            <a:ext cx="8229600" cy="4525963"/>
          </a:xfrm>
        </p:spPr>
        <p:txBody>
          <a:bodyPr/>
          <a:lstStyle/>
          <a:p>
            <a:pPr>
              <a:buFont typeface="Arial" pitchFamily="34" charset="0"/>
              <a:buNone/>
            </a:pPr>
            <a:r>
              <a:rPr lang="es-CL" sz="2800" smtClean="0"/>
              <a:t>	</a:t>
            </a:r>
            <a:r>
              <a:rPr lang="en-US" sz="2800" smtClean="0"/>
              <a:t>Lowland alien floras determine mountain alien floras.</a:t>
            </a:r>
          </a:p>
          <a:p>
            <a:pPr>
              <a:buFont typeface="Arial" pitchFamily="34" charset="0"/>
              <a:buNone/>
            </a:pPr>
            <a:r>
              <a:rPr lang="en-US" sz="2800" smtClean="0"/>
              <a:t>	…. although there are similarities in alien floras, each regions has its peculiarities and specific problems with invasive species…</a:t>
            </a:r>
          </a:p>
          <a:p>
            <a:pPr>
              <a:buFont typeface="Arial" pitchFamily="34" charset="0"/>
              <a:buNone/>
            </a:pPr>
            <a:r>
              <a:rPr lang="en-US" sz="2800" smtClean="0"/>
              <a:t>	</a:t>
            </a:r>
          </a:p>
          <a:p>
            <a:pPr>
              <a:buFont typeface="Arial" pitchFamily="34" charset="0"/>
              <a:buNone/>
            </a:pPr>
            <a:r>
              <a:rPr lang="en-US" sz="2800" smtClean="0"/>
              <a:t>	will there be a convergence </a:t>
            </a:r>
          </a:p>
          <a:p>
            <a:pPr>
              <a:buFont typeface="Arial" pitchFamily="34" charset="0"/>
              <a:buNone/>
            </a:pPr>
            <a:r>
              <a:rPr lang="en-US" sz="2800" smtClean="0"/>
              <a:t>	with increasing homogenization?</a:t>
            </a:r>
          </a:p>
          <a:p>
            <a:pPr>
              <a:buFont typeface="Arial" pitchFamily="34" charset="0"/>
              <a:buNone/>
            </a:pPr>
            <a:endParaRPr lang="es-CL" sz="2800" smtClean="0"/>
          </a:p>
          <a:p>
            <a:pPr>
              <a:buFont typeface="Arial" pitchFamily="34" charset="0"/>
              <a:buNone/>
            </a:pPr>
            <a:endParaRPr lang="es-CL" sz="2800" smtClean="0"/>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8"/>
          <p:cNvSpPr>
            <a:spLocks noGrp="1" noChangeArrowheads="1"/>
          </p:cNvSpPr>
          <p:nvPr>
            <p:ph type="title"/>
          </p:nvPr>
        </p:nvSpPr>
        <p:spPr/>
        <p:txBody>
          <a:bodyPr/>
          <a:lstStyle/>
          <a:p>
            <a:endParaRPr lang="es-MX" smtClean="0"/>
          </a:p>
        </p:txBody>
      </p:sp>
      <p:pic>
        <p:nvPicPr>
          <p:cNvPr id="44035" name="Picture 4"/>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900113" y="0"/>
            <a:ext cx="7272337" cy="6065838"/>
          </a:xfrm>
        </p:spPr>
      </p:pic>
      <p:pic>
        <p:nvPicPr>
          <p:cNvPr id="44036" name="Picture 7"/>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105400" y="6281738"/>
            <a:ext cx="4038600" cy="576262"/>
          </a:xfrm>
        </p:spPr>
      </p:pic>
      <p:pic>
        <p:nvPicPr>
          <p:cNvPr id="4403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51638" y="3429000"/>
            <a:ext cx="2374900" cy="178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4"/>
          <p:cNvSpPr>
            <a:spLocks noGrp="1"/>
          </p:cNvSpPr>
          <p:nvPr>
            <p:ph type="ctrTitle"/>
          </p:nvPr>
        </p:nvSpPr>
        <p:spPr/>
        <p:txBody>
          <a:bodyPr/>
          <a:lstStyle/>
          <a:p>
            <a:r>
              <a:rPr lang="en-US" smtClean="0">
                <a:latin typeface="Tw Cen MT Condensed Extra Bold" pitchFamily="34" charset="0"/>
              </a:rPr>
              <a:t>ELEVATIONAL PATTERNS OF </a:t>
            </a:r>
            <a:br>
              <a:rPr lang="en-US" smtClean="0">
                <a:latin typeface="Tw Cen MT Condensed Extra Bold" pitchFamily="34" charset="0"/>
              </a:rPr>
            </a:br>
            <a:r>
              <a:rPr lang="en-US" smtClean="0">
                <a:latin typeface="Tw Cen MT Condensed Extra Bold" pitchFamily="34" charset="0"/>
              </a:rPr>
              <a:t>PLANT INVASIONS</a:t>
            </a:r>
          </a:p>
        </p:txBody>
      </p:sp>
      <p:sp>
        <p:nvSpPr>
          <p:cNvPr id="71683" name="Rectangle 5"/>
          <p:cNvSpPr>
            <a:spLocks noGrp="1"/>
          </p:cNvSpPr>
          <p:nvPr>
            <p:ph type="subTitle" idx="1"/>
          </p:nvPr>
        </p:nvSpPr>
        <p:spPr/>
        <p:txBody>
          <a:bodyPr/>
          <a:lstStyle/>
          <a:p>
            <a:endParaRPr lang="es-ES" smtClean="0">
              <a:solidFill>
                <a:schemeClr val="tx1"/>
              </a:solidFill>
            </a:endParaRP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p:cNvSpPr>
          <p:nvPr>
            <p:ph type="title"/>
          </p:nvPr>
        </p:nvSpPr>
        <p:spPr>
          <a:xfrm>
            <a:off x="250825" y="-100013"/>
            <a:ext cx="8785225" cy="1143001"/>
          </a:xfrm>
        </p:spPr>
        <p:txBody>
          <a:bodyPr/>
          <a:lstStyle/>
          <a:p>
            <a:r>
              <a:rPr lang="es-CL" smtClean="0">
                <a:latin typeface="Tw Cen MT Condensed Extra Bold" pitchFamily="34" charset="0"/>
              </a:rPr>
              <a:t>Mountain plant invasions: Elevational gradients</a:t>
            </a:r>
            <a:endParaRPr lang="es-ES" smtClean="0">
              <a:latin typeface="Tw Cen MT Condensed Extra Bold" pitchFamily="34" charset="0"/>
            </a:endParaRPr>
          </a:p>
        </p:txBody>
      </p:sp>
      <p:sp>
        <p:nvSpPr>
          <p:cNvPr id="72707" name="Rectangle 3"/>
          <p:cNvSpPr>
            <a:spLocks noGrp="1"/>
          </p:cNvSpPr>
          <p:nvPr>
            <p:ph type="body" idx="1"/>
          </p:nvPr>
        </p:nvSpPr>
        <p:spPr/>
        <p:txBody>
          <a:bodyPr/>
          <a:lstStyle/>
          <a:p>
            <a:endParaRPr lang="es-ES" smtClean="0"/>
          </a:p>
        </p:txBody>
      </p:sp>
      <p:pic>
        <p:nvPicPr>
          <p:cNvPr id="72708"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50" y="2133600"/>
            <a:ext cx="8442325" cy="2433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4"/>
          <p:cNvSpPr>
            <a:spLocks noChangeArrowheads="1"/>
          </p:cNvSpPr>
          <p:nvPr/>
        </p:nvSpPr>
        <p:spPr bwMode="auto">
          <a:xfrm>
            <a:off x="76200" y="228600"/>
            <a:ext cx="6026150" cy="461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eaLnBrk="0" hangingPunct="0"/>
            <a:r>
              <a:rPr lang="en-US" sz="2400" b="0">
                <a:ea typeface="ＭＳ Ｐゴシック" pitchFamily="34" charset="-128"/>
              </a:rPr>
              <a:t>A global survey along elevational gradients</a:t>
            </a:r>
          </a:p>
        </p:txBody>
      </p:sp>
      <p:pic>
        <p:nvPicPr>
          <p:cNvPr id="75779" name="Picture 5" descr="8_survey_region"/>
          <p:cNvPicPr>
            <a:picLocks noChangeAspect="1" noChangeArrowheads="1"/>
          </p:cNvPicPr>
          <p:nvPr/>
        </p:nvPicPr>
        <p:blipFill>
          <a:blip r:embed="rId3">
            <a:extLst>
              <a:ext uri="{28A0092B-C50C-407E-A947-70E740481C1C}">
                <a14:useLocalDpi xmlns:a14="http://schemas.microsoft.com/office/drawing/2010/main" val="0"/>
              </a:ext>
            </a:extLst>
          </a:blip>
          <a:srcRect l="240" t="20007" b="20007"/>
          <a:stretch>
            <a:fillRect/>
          </a:stretch>
        </p:blipFill>
        <p:spPr bwMode="auto">
          <a:xfrm>
            <a:off x="76200" y="768350"/>
            <a:ext cx="8991600" cy="540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80" name="Oval 6"/>
          <p:cNvSpPr>
            <a:spLocks noChangeArrowheads="1"/>
          </p:cNvSpPr>
          <p:nvPr/>
        </p:nvSpPr>
        <p:spPr bwMode="auto">
          <a:xfrm>
            <a:off x="4648200" y="1817688"/>
            <a:ext cx="228600" cy="228600"/>
          </a:xfrm>
          <a:prstGeom prst="ellipse">
            <a:avLst/>
          </a:prstGeom>
          <a:noFill/>
          <a:ln w="57150">
            <a:solidFill>
              <a:srgbClr val="DA1D0E"/>
            </a:solidFill>
            <a:round/>
            <a:headEnd/>
            <a:tailEnd/>
          </a:ln>
          <a:extLst>
            <a:ext uri="{909E8E84-426E-40dd-AFC4-6F175D3DCCD1}">
              <a14:hiddenFill xmlns:a14="http://schemas.microsoft.com/office/drawing/2010/main">
                <a:solidFill>
                  <a:schemeClr val="accent1"/>
                </a:solidFill>
              </a14:hiddenFill>
            </a:ext>
          </a:extLst>
        </p:spPr>
        <p:txBody>
          <a:bodyPr wrap="none" anchor="ctr"/>
          <a:lstStyle/>
          <a:p>
            <a:endParaRPr lang="es-MX"/>
          </a:p>
        </p:txBody>
      </p:sp>
      <p:sp>
        <p:nvSpPr>
          <p:cNvPr id="75781" name="Oval 7"/>
          <p:cNvSpPr>
            <a:spLocks noChangeArrowheads="1"/>
          </p:cNvSpPr>
          <p:nvPr/>
        </p:nvSpPr>
        <p:spPr bwMode="auto">
          <a:xfrm>
            <a:off x="4094163" y="2317750"/>
            <a:ext cx="228600" cy="228600"/>
          </a:xfrm>
          <a:prstGeom prst="ellipse">
            <a:avLst/>
          </a:prstGeom>
          <a:noFill/>
          <a:ln w="57150">
            <a:solidFill>
              <a:srgbClr val="DA1D0E"/>
            </a:solidFill>
            <a:round/>
            <a:headEnd/>
            <a:tailEnd/>
          </a:ln>
          <a:extLst>
            <a:ext uri="{909E8E84-426E-40dd-AFC4-6F175D3DCCD1}">
              <a14:hiddenFill xmlns:a14="http://schemas.microsoft.com/office/drawing/2010/main">
                <a:solidFill>
                  <a:schemeClr val="accent1"/>
                </a:solidFill>
              </a14:hiddenFill>
            </a:ext>
          </a:extLst>
        </p:spPr>
        <p:txBody>
          <a:bodyPr wrap="none" anchor="ctr"/>
          <a:lstStyle/>
          <a:p>
            <a:endParaRPr lang="es-MX"/>
          </a:p>
        </p:txBody>
      </p:sp>
      <p:sp>
        <p:nvSpPr>
          <p:cNvPr id="75782" name="Oval 8"/>
          <p:cNvSpPr>
            <a:spLocks noChangeArrowheads="1"/>
          </p:cNvSpPr>
          <p:nvPr/>
        </p:nvSpPr>
        <p:spPr bwMode="auto">
          <a:xfrm>
            <a:off x="8175625" y="4114800"/>
            <a:ext cx="228600" cy="228600"/>
          </a:xfrm>
          <a:prstGeom prst="ellipse">
            <a:avLst/>
          </a:prstGeom>
          <a:noFill/>
          <a:ln w="57150">
            <a:solidFill>
              <a:srgbClr val="DA1D0E"/>
            </a:solidFill>
            <a:round/>
            <a:headEnd/>
            <a:tailEnd/>
          </a:ln>
          <a:extLst>
            <a:ext uri="{909E8E84-426E-40dd-AFC4-6F175D3DCCD1}">
              <a14:hiddenFill xmlns:a14="http://schemas.microsoft.com/office/drawing/2010/main">
                <a:solidFill>
                  <a:schemeClr val="accent1"/>
                </a:solidFill>
              </a14:hiddenFill>
            </a:ext>
          </a:extLst>
        </p:spPr>
        <p:txBody>
          <a:bodyPr wrap="none" anchor="ctr"/>
          <a:lstStyle/>
          <a:p>
            <a:endParaRPr lang="es-MX"/>
          </a:p>
        </p:txBody>
      </p:sp>
      <p:sp>
        <p:nvSpPr>
          <p:cNvPr id="75783" name="Oval 9"/>
          <p:cNvSpPr>
            <a:spLocks noChangeArrowheads="1"/>
          </p:cNvSpPr>
          <p:nvPr/>
        </p:nvSpPr>
        <p:spPr bwMode="auto">
          <a:xfrm>
            <a:off x="2627784" y="4136504"/>
            <a:ext cx="228600" cy="228600"/>
          </a:xfrm>
          <a:prstGeom prst="ellipse">
            <a:avLst/>
          </a:prstGeom>
          <a:noFill/>
          <a:ln w="57150">
            <a:solidFill>
              <a:srgbClr val="DA1D0E"/>
            </a:solidFill>
            <a:round/>
            <a:headEnd/>
            <a:tailEnd/>
          </a:ln>
          <a:extLst>
            <a:ext uri="{909E8E84-426E-40dd-AFC4-6F175D3DCCD1}">
              <a14:hiddenFill xmlns:a14="http://schemas.microsoft.com/office/drawing/2010/main">
                <a:solidFill>
                  <a:schemeClr val="accent1"/>
                </a:solidFill>
              </a14:hiddenFill>
            </a:ext>
          </a:extLst>
        </p:spPr>
        <p:txBody>
          <a:bodyPr wrap="none" anchor="ctr"/>
          <a:lstStyle/>
          <a:p>
            <a:endParaRPr lang="es-MX"/>
          </a:p>
        </p:txBody>
      </p:sp>
      <p:sp>
        <p:nvSpPr>
          <p:cNvPr id="75784" name="Oval 10"/>
          <p:cNvSpPr>
            <a:spLocks noChangeArrowheads="1"/>
          </p:cNvSpPr>
          <p:nvPr/>
        </p:nvSpPr>
        <p:spPr bwMode="auto">
          <a:xfrm>
            <a:off x="2699792" y="3920480"/>
            <a:ext cx="228600" cy="228600"/>
          </a:xfrm>
          <a:prstGeom prst="ellipse">
            <a:avLst/>
          </a:prstGeom>
          <a:noFill/>
          <a:ln w="57150">
            <a:solidFill>
              <a:srgbClr val="DA1D0E"/>
            </a:solidFill>
            <a:round/>
            <a:headEnd/>
            <a:tailEnd/>
          </a:ln>
          <a:extLst>
            <a:ext uri="{909E8E84-426E-40dd-AFC4-6F175D3DCCD1}">
              <a14:hiddenFill xmlns:a14="http://schemas.microsoft.com/office/drawing/2010/main">
                <a:solidFill>
                  <a:schemeClr val="accent1"/>
                </a:solidFill>
              </a14:hiddenFill>
            </a:ext>
          </a:extLst>
        </p:spPr>
        <p:txBody>
          <a:bodyPr wrap="none" anchor="ctr"/>
          <a:lstStyle/>
          <a:p>
            <a:endParaRPr lang="es-MX"/>
          </a:p>
        </p:txBody>
      </p:sp>
      <p:sp>
        <p:nvSpPr>
          <p:cNvPr id="75785" name="Oval 11"/>
          <p:cNvSpPr>
            <a:spLocks noChangeArrowheads="1"/>
          </p:cNvSpPr>
          <p:nvPr/>
        </p:nvSpPr>
        <p:spPr bwMode="auto">
          <a:xfrm>
            <a:off x="555625" y="2514600"/>
            <a:ext cx="228600" cy="228600"/>
          </a:xfrm>
          <a:prstGeom prst="ellipse">
            <a:avLst/>
          </a:prstGeom>
          <a:noFill/>
          <a:ln w="57150">
            <a:solidFill>
              <a:srgbClr val="DA1D0E"/>
            </a:solidFill>
            <a:round/>
            <a:headEnd/>
            <a:tailEnd/>
          </a:ln>
          <a:extLst>
            <a:ext uri="{909E8E84-426E-40dd-AFC4-6F175D3DCCD1}">
              <a14:hiddenFill xmlns:a14="http://schemas.microsoft.com/office/drawing/2010/main">
                <a:solidFill>
                  <a:schemeClr val="accent1"/>
                </a:solidFill>
              </a14:hiddenFill>
            </a:ext>
          </a:extLst>
        </p:spPr>
        <p:txBody>
          <a:bodyPr wrap="none" anchor="ctr"/>
          <a:lstStyle/>
          <a:p>
            <a:endParaRPr lang="es-MX"/>
          </a:p>
        </p:txBody>
      </p:sp>
      <p:sp>
        <p:nvSpPr>
          <p:cNvPr id="75786" name="Oval 12"/>
          <p:cNvSpPr>
            <a:spLocks noChangeArrowheads="1"/>
          </p:cNvSpPr>
          <p:nvPr/>
        </p:nvSpPr>
        <p:spPr bwMode="auto">
          <a:xfrm>
            <a:off x="1447800" y="1817688"/>
            <a:ext cx="228600" cy="228600"/>
          </a:xfrm>
          <a:prstGeom prst="ellipse">
            <a:avLst/>
          </a:prstGeom>
          <a:noFill/>
          <a:ln w="57150">
            <a:solidFill>
              <a:srgbClr val="DA1D0E"/>
            </a:solidFill>
            <a:round/>
            <a:headEnd/>
            <a:tailEnd/>
          </a:ln>
          <a:extLst>
            <a:ext uri="{909E8E84-426E-40dd-AFC4-6F175D3DCCD1}">
              <a14:hiddenFill xmlns:a14="http://schemas.microsoft.com/office/drawing/2010/main">
                <a:solidFill>
                  <a:schemeClr val="accent1"/>
                </a:solidFill>
              </a14:hiddenFill>
            </a:ext>
          </a:extLst>
        </p:spPr>
        <p:txBody>
          <a:bodyPr wrap="none" anchor="ctr"/>
          <a:lstStyle/>
          <a:p>
            <a:endParaRPr lang="es-MX"/>
          </a:p>
        </p:txBody>
      </p:sp>
      <p:sp>
        <p:nvSpPr>
          <p:cNvPr id="75787" name="Oval 13"/>
          <p:cNvSpPr>
            <a:spLocks noChangeArrowheads="1"/>
          </p:cNvSpPr>
          <p:nvPr/>
        </p:nvSpPr>
        <p:spPr bwMode="auto">
          <a:xfrm>
            <a:off x="1676400" y="1817688"/>
            <a:ext cx="228600" cy="228600"/>
          </a:xfrm>
          <a:prstGeom prst="ellipse">
            <a:avLst/>
          </a:prstGeom>
          <a:noFill/>
          <a:ln w="57150">
            <a:solidFill>
              <a:srgbClr val="DA1D0E"/>
            </a:solidFill>
            <a:round/>
            <a:headEnd/>
            <a:tailEnd/>
          </a:ln>
          <a:extLst>
            <a:ext uri="{909E8E84-426E-40dd-AFC4-6F175D3DCCD1}">
              <a14:hiddenFill xmlns:a14="http://schemas.microsoft.com/office/drawing/2010/main">
                <a:solidFill>
                  <a:schemeClr val="accent1"/>
                </a:solidFill>
              </a14:hiddenFill>
            </a:ext>
          </a:extLst>
        </p:spPr>
        <p:txBody>
          <a:bodyPr wrap="none" anchor="ctr"/>
          <a:lstStyle/>
          <a:p>
            <a:endParaRPr lang="es-MX"/>
          </a:p>
        </p:txBody>
      </p:sp>
      <p:sp>
        <p:nvSpPr>
          <p:cNvPr id="75788" name="Rectangle 14"/>
          <p:cNvSpPr>
            <a:spLocks noChangeArrowheads="1"/>
          </p:cNvSpPr>
          <p:nvPr/>
        </p:nvSpPr>
        <p:spPr bwMode="auto">
          <a:xfrm>
            <a:off x="914400" y="5988050"/>
            <a:ext cx="7110413" cy="6461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eaLnBrk="0" hangingPunct="0"/>
            <a:r>
              <a:rPr lang="en-US" b="0">
                <a:solidFill>
                  <a:srgbClr val="DA1D0E"/>
                </a:solidFill>
                <a:ea typeface="ＭＳ Ｐゴシック" pitchFamily="34" charset="-128"/>
              </a:rPr>
              <a:t>How consistent are elevational nonnative species richness patterns?</a:t>
            </a:r>
          </a:p>
          <a:p>
            <a:pPr eaLnBrk="0" hangingPunct="0"/>
            <a:r>
              <a:rPr lang="en-US" b="0">
                <a:solidFill>
                  <a:srgbClr val="DA1D0E"/>
                </a:solidFill>
                <a:ea typeface="ＭＳ Ｐゴシック" pitchFamily="34" charset="-128"/>
              </a:rPr>
              <a:t>Are there consistent global drivers of these richness patterns?</a:t>
            </a: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eaLnBrk="1" hangingPunct="1">
              <a:defRPr/>
            </a:pPr>
            <a:endParaRPr lang="es-MX" smtClean="0"/>
          </a:p>
        </p:txBody>
      </p:sp>
      <p:sp>
        <p:nvSpPr>
          <p:cNvPr id="76803" name="Rectangle 3"/>
          <p:cNvSpPr>
            <a:spLocks noGrp="1" noChangeArrowheads="1"/>
          </p:cNvSpPr>
          <p:nvPr>
            <p:ph type="body" idx="1"/>
          </p:nvPr>
        </p:nvSpPr>
        <p:spPr/>
        <p:txBody>
          <a:bodyPr/>
          <a:lstStyle/>
          <a:p>
            <a:pPr eaLnBrk="1" hangingPunct="1"/>
            <a:endParaRPr lang="es-MX" smtClean="0"/>
          </a:p>
        </p:txBody>
      </p:sp>
      <p:pic>
        <p:nvPicPr>
          <p:cNvPr id="76804" name="Picture 4" descr="IMG_379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8000" y="381000"/>
            <a:ext cx="81280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5" name="Text Box 5"/>
          <p:cNvSpPr txBox="1">
            <a:spLocks noChangeArrowheads="1"/>
          </p:cNvSpPr>
          <p:nvPr/>
        </p:nvSpPr>
        <p:spPr bwMode="auto">
          <a:xfrm>
            <a:off x="5559425" y="6473825"/>
            <a:ext cx="27876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eaLnBrk="1" hangingPunct="1"/>
            <a:r>
              <a:rPr lang="es-CL" b="0">
                <a:solidFill>
                  <a:srgbClr val="336666"/>
                </a:solidFill>
              </a:rPr>
              <a:t>La Grande, Oregon, 2006</a:t>
            </a:r>
            <a:endParaRPr lang="es-ES" b="0">
              <a:solidFill>
                <a:srgbClr val="336666"/>
              </a:solidFill>
            </a:endParaRP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pPr eaLnBrk="1" hangingPunct="1">
              <a:defRPr/>
            </a:pPr>
            <a:endParaRPr lang="es-MX" smtClean="0"/>
          </a:p>
        </p:txBody>
      </p:sp>
      <p:sp>
        <p:nvSpPr>
          <p:cNvPr id="77827" name="Rectangle 3"/>
          <p:cNvSpPr>
            <a:spLocks noGrp="1" noChangeArrowheads="1"/>
          </p:cNvSpPr>
          <p:nvPr>
            <p:ph type="body" idx="1"/>
          </p:nvPr>
        </p:nvSpPr>
        <p:spPr/>
        <p:txBody>
          <a:bodyPr/>
          <a:lstStyle/>
          <a:p>
            <a:pPr eaLnBrk="1" hangingPunct="1"/>
            <a:endParaRPr lang="es-MX" smtClean="0"/>
          </a:p>
        </p:txBody>
      </p:sp>
      <p:pic>
        <p:nvPicPr>
          <p:cNvPr id="77828" name="Picture 4" descr="IMG_385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8000" y="381000"/>
            <a:ext cx="81280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29" name="Text Box 5"/>
          <p:cNvSpPr txBox="1">
            <a:spLocks noChangeArrowheads="1"/>
          </p:cNvSpPr>
          <p:nvPr/>
        </p:nvSpPr>
        <p:spPr bwMode="auto">
          <a:xfrm>
            <a:off x="5559425" y="6473825"/>
            <a:ext cx="27876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eaLnBrk="1" hangingPunct="1"/>
            <a:r>
              <a:rPr lang="es-CL" b="0">
                <a:solidFill>
                  <a:srgbClr val="336666"/>
                </a:solidFill>
              </a:rPr>
              <a:t>La Grande, Oregon, 2006</a:t>
            </a:r>
            <a:endParaRPr lang="es-ES" b="0">
              <a:solidFill>
                <a:srgbClr val="336666"/>
              </a:solidFill>
            </a:endParaRP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2" descr="protocol_transect_noal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65838" y="3886200"/>
            <a:ext cx="2835275"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1" name="Picture 3" descr="protocol_transect_noal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2600" y="4038600"/>
            <a:ext cx="2835275"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52" name="Rectangle 6"/>
          <p:cNvSpPr>
            <a:spLocks noChangeArrowheads="1"/>
          </p:cNvSpPr>
          <p:nvPr/>
        </p:nvSpPr>
        <p:spPr bwMode="auto">
          <a:xfrm>
            <a:off x="76200" y="228600"/>
            <a:ext cx="6026150" cy="461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eaLnBrk="0" hangingPunct="0"/>
            <a:r>
              <a:rPr lang="en-US" sz="2400" b="0">
                <a:ea typeface="ＭＳ Ｐゴシック" pitchFamily="34" charset="-128"/>
              </a:rPr>
              <a:t>A global survey along elevational gradients</a:t>
            </a:r>
          </a:p>
        </p:txBody>
      </p:sp>
      <p:pic>
        <p:nvPicPr>
          <p:cNvPr id="78853" name="Picture 7" descr="protocol_transec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1176338"/>
            <a:ext cx="6019800" cy="3624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4" name="Picture 8" descr="protocol_transec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00538" y="4267200"/>
            <a:ext cx="3395662" cy="1858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8089" dir="1799963" algn="ctr" rotWithShape="0">
                    <a:srgbClr val="808080"/>
                  </a:outerShdw>
                </a:effectLst>
              </a14:hiddenEffects>
            </a:ext>
          </a:extLst>
        </p:spPr>
      </p:pic>
      <p:sp>
        <p:nvSpPr>
          <p:cNvPr id="78855" name="Rectangle 9"/>
          <p:cNvSpPr>
            <a:spLocks noChangeArrowheads="1"/>
          </p:cNvSpPr>
          <p:nvPr/>
        </p:nvSpPr>
        <p:spPr bwMode="auto">
          <a:xfrm>
            <a:off x="6499225" y="1628775"/>
            <a:ext cx="2517775" cy="923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eaLnBrk="0" hangingPunct="0"/>
            <a:r>
              <a:rPr lang="en-US">
                <a:ea typeface="ＭＳ Ｐゴシック" pitchFamily="34" charset="-128"/>
              </a:rPr>
              <a:t>20 transects per road</a:t>
            </a:r>
          </a:p>
          <a:p>
            <a:pPr eaLnBrk="0" hangingPunct="0"/>
            <a:r>
              <a:rPr lang="en-US">
                <a:ea typeface="ＭＳ Ｐゴシック" pitchFamily="34" charset="-128"/>
              </a:rPr>
              <a:t>3 roads per region</a:t>
            </a:r>
          </a:p>
          <a:p>
            <a:pPr eaLnBrk="0" hangingPunct="0"/>
            <a:r>
              <a:rPr lang="en-US">
                <a:ea typeface="ＭＳ Ｐゴシック" pitchFamily="34" charset="-128"/>
              </a:rPr>
              <a:t>8 regions</a:t>
            </a:r>
          </a:p>
        </p:txBody>
      </p:sp>
      <p:sp>
        <p:nvSpPr>
          <p:cNvPr id="78856" name="Text Box 10"/>
          <p:cNvSpPr txBox="1">
            <a:spLocks noChangeArrowheads="1"/>
          </p:cNvSpPr>
          <p:nvPr/>
        </p:nvSpPr>
        <p:spPr bwMode="auto">
          <a:xfrm>
            <a:off x="2513013" y="692150"/>
            <a:ext cx="5788025" cy="369888"/>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eaLnBrk="1" hangingPunct="1"/>
            <a:r>
              <a:rPr lang="es-CL"/>
              <a:t>Nonnative species, but in some cases also natives.</a:t>
            </a:r>
            <a:endParaRPr lang="es-ES"/>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5"/>
          <p:cNvSpPr>
            <a:spLocks noChangeArrowheads="1"/>
          </p:cNvSpPr>
          <p:nvPr/>
        </p:nvSpPr>
        <p:spPr bwMode="auto">
          <a:xfrm>
            <a:off x="206375" y="228600"/>
            <a:ext cx="7110413" cy="369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eaLnBrk="0" hangingPunct="0"/>
            <a:r>
              <a:rPr lang="en-US" b="0">
                <a:solidFill>
                  <a:srgbClr val="DA1D0E"/>
                </a:solidFill>
                <a:ea typeface="ＭＳ Ｐゴシック" pitchFamily="34" charset="-128"/>
              </a:rPr>
              <a:t>How consistent are elevational nonnative species richness patterns?</a:t>
            </a:r>
            <a:endParaRPr lang="en-GB" b="0">
              <a:solidFill>
                <a:srgbClr val="DA1D0E"/>
              </a:solidFill>
              <a:ea typeface="ＭＳ Ｐゴシック" pitchFamily="34" charset="-128"/>
            </a:endParaRPr>
          </a:p>
        </p:txBody>
      </p:sp>
      <p:sp>
        <p:nvSpPr>
          <p:cNvPr id="79875" name="Rectangle 15"/>
          <p:cNvSpPr>
            <a:spLocks noChangeArrowheads="1"/>
          </p:cNvSpPr>
          <p:nvPr/>
        </p:nvSpPr>
        <p:spPr bwMode="auto">
          <a:xfrm>
            <a:off x="777875" y="5759450"/>
            <a:ext cx="6445250" cy="6461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eaLnBrk="0" hangingPunct="0">
              <a:buFontTx/>
              <a:buChar char="•"/>
            </a:pPr>
            <a:r>
              <a:rPr lang="en-GB" b="0">
                <a:solidFill>
                  <a:srgbClr val="DA1D0E"/>
                </a:solidFill>
                <a:ea typeface="ＭＳ Ｐゴシック" pitchFamily="34" charset="-128"/>
              </a:rPr>
              <a:t> Species richness decrease with elevation in all regions.</a:t>
            </a:r>
          </a:p>
          <a:p>
            <a:pPr eaLnBrk="0" hangingPunct="0">
              <a:buFontTx/>
              <a:buChar char="•"/>
            </a:pPr>
            <a:r>
              <a:rPr lang="en-GB" b="0">
                <a:solidFill>
                  <a:srgbClr val="DA1D0E"/>
                </a:solidFill>
                <a:ea typeface="ＭＳ Ｐゴシック" pitchFamily="34" charset="-128"/>
              </a:rPr>
              <a:t> Peak richness always in lower third of the elevational range.</a:t>
            </a:r>
          </a:p>
        </p:txBody>
      </p:sp>
      <p:pic>
        <p:nvPicPr>
          <p:cNvPr id="79876" name="Picture 16" descr="Alexander_fig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950" y="836613"/>
            <a:ext cx="9361488" cy="488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6"/>
          <p:cNvSpPr>
            <a:spLocks noChangeArrowheads="1"/>
          </p:cNvSpPr>
          <p:nvPr/>
        </p:nvSpPr>
        <p:spPr bwMode="auto">
          <a:xfrm>
            <a:off x="206375" y="228600"/>
            <a:ext cx="5989638" cy="369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eaLnBrk="0" hangingPunct="0"/>
            <a:r>
              <a:rPr lang="en-US" b="0">
                <a:solidFill>
                  <a:srgbClr val="DA1D0E"/>
                </a:solidFill>
                <a:ea typeface="ＭＳ Ｐゴシック" pitchFamily="34" charset="-128"/>
              </a:rPr>
              <a:t>How species ranges affects altitudinal richness patterns?</a:t>
            </a:r>
            <a:endParaRPr lang="en-GB" b="0">
              <a:solidFill>
                <a:srgbClr val="DA1D0E"/>
              </a:solidFill>
              <a:ea typeface="ＭＳ Ｐゴシック" pitchFamily="34" charset="-128"/>
            </a:endParaRPr>
          </a:p>
        </p:txBody>
      </p:sp>
      <p:pic>
        <p:nvPicPr>
          <p:cNvPr id="80899"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313" y="692150"/>
            <a:ext cx="7345362" cy="5997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0900" name="Text Box 17"/>
          <p:cNvSpPr txBox="1">
            <a:spLocks noChangeArrowheads="1"/>
          </p:cNvSpPr>
          <p:nvPr/>
        </p:nvSpPr>
        <p:spPr bwMode="auto">
          <a:xfrm>
            <a:off x="158750" y="1431925"/>
            <a:ext cx="8128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eaLnBrk="1" hangingPunct="1"/>
            <a:r>
              <a:rPr lang="es-CL">
                <a:solidFill>
                  <a:srgbClr val="FF3300"/>
                </a:solidFill>
              </a:rPr>
              <a:t>Alien</a:t>
            </a:r>
          </a:p>
          <a:p>
            <a:pPr eaLnBrk="1" hangingPunct="1"/>
            <a:r>
              <a:rPr lang="es-CL">
                <a:solidFill>
                  <a:srgbClr val="FF3300"/>
                </a:solidFill>
              </a:rPr>
              <a:t>Spp.</a:t>
            </a:r>
            <a:endParaRPr lang="es-ES">
              <a:solidFill>
                <a:srgbClr val="FF3300"/>
              </a:solidFill>
            </a:endParaRPr>
          </a:p>
        </p:txBody>
      </p:sp>
      <p:sp>
        <p:nvSpPr>
          <p:cNvPr id="80901" name="Rectangle 18"/>
          <p:cNvSpPr>
            <a:spLocks noChangeArrowheads="1"/>
          </p:cNvSpPr>
          <p:nvPr/>
        </p:nvSpPr>
        <p:spPr bwMode="auto">
          <a:xfrm>
            <a:off x="827088" y="765175"/>
            <a:ext cx="6697662" cy="3671888"/>
          </a:xfrm>
          <a:prstGeom prst="rect">
            <a:avLst/>
          </a:prstGeom>
          <a:noFill/>
          <a:ln w="9525">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MX"/>
          </a:p>
        </p:txBody>
      </p:sp>
      <p:sp>
        <p:nvSpPr>
          <p:cNvPr id="80902" name="Text Box 19"/>
          <p:cNvSpPr txBox="1">
            <a:spLocks noChangeArrowheads="1"/>
          </p:cNvSpPr>
          <p:nvPr/>
        </p:nvSpPr>
        <p:spPr bwMode="auto">
          <a:xfrm>
            <a:off x="7596188" y="2205038"/>
            <a:ext cx="1584325" cy="1465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eaLnBrk="1" hangingPunct="1"/>
            <a:r>
              <a:rPr lang="es-CL"/>
              <a:t>Most alien spp. are present in lowland areas</a:t>
            </a:r>
            <a:endParaRPr lang="es-ES"/>
          </a:p>
        </p:txBody>
      </p:sp>
      <p:sp>
        <p:nvSpPr>
          <p:cNvPr id="2" name="1 CuadroTexto"/>
          <p:cNvSpPr txBox="1"/>
          <p:nvPr/>
        </p:nvSpPr>
        <p:spPr>
          <a:xfrm>
            <a:off x="6300788" y="5041900"/>
            <a:ext cx="1787525" cy="369888"/>
          </a:xfrm>
          <a:prstGeom prst="rect">
            <a:avLst/>
          </a:prstGeom>
          <a:noFill/>
        </p:spPr>
        <p:txBody>
          <a:bodyPr wrap="none">
            <a:spAutoFit/>
          </a:bodyPr>
          <a:lstStyle/>
          <a:p>
            <a:pPr>
              <a:defRPr/>
            </a:pPr>
            <a:r>
              <a:rPr lang="en-US" dirty="0">
                <a:solidFill>
                  <a:schemeClr val="tx2">
                    <a:lumMod val="60000"/>
                    <a:lumOff val="40000"/>
                  </a:schemeClr>
                </a:solidFill>
              </a:rPr>
              <a:t>Native species</a:t>
            </a:r>
          </a:p>
        </p:txBody>
      </p:sp>
      <p:sp>
        <p:nvSpPr>
          <p:cNvPr id="4" name="3 Rectángulo"/>
          <p:cNvSpPr/>
          <p:nvPr/>
        </p:nvSpPr>
        <p:spPr>
          <a:xfrm>
            <a:off x="827088" y="4489450"/>
            <a:ext cx="7345362" cy="22526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6"/>
          <p:cNvSpPr>
            <a:spLocks noChangeArrowheads="1"/>
          </p:cNvSpPr>
          <p:nvPr/>
        </p:nvSpPr>
        <p:spPr bwMode="auto">
          <a:xfrm>
            <a:off x="206375" y="228600"/>
            <a:ext cx="5989638" cy="369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eaLnBrk="0" hangingPunct="0"/>
            <a:r>
              <a:rPr lang="en-US" b="0">
                <a:solidFill>
                  <a:srgbClr val="DA1D0E"/>
                </a:solidFill>
                <a:ea typeface="ＭＳ Ｐゴシック" pitchFamily="34" charset="-128"/>
              </a:rPr>
              <a:t>How species ranges affects altitudinal richness patterns?</a:t>
            </a:r>
            <a:endParaRPr lang="en-GB" b="0">
              <a:solidFill>
                <a:srgbClr val="DA1D0E"/>
              </a:solidFill>
              <a:ea typeface="ＭＳ Ｐゴシック" pitchFamily="34" charset="-128"/>
            </a:endParaRPr>
          </a:p>
        </p:txBody>
      </p:sp>
      <p:pic>
        <p:nvPicPr>
          <p:cNvPr id="81923"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313" y="692150"/>
            <a:ext cx="7345362" cy="5997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1924" name="Text Box 17"/>
          <p:cNvSpPr txBox="1">
            <a:spLocks noChangeArrowheads="1"/>
          </p:cNvSpPr>
          <p:nvPr/>
        </p:nvSpPr>
        <p:spPr bwMode="auto">
          <a:xfrm>
            <a:off x="158750" y="1431925"/>
            <a:ext cx="8128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eaLnBrk="1" hangingPunct="1"/>
            <a:r>
              <a:rPr lang="es-CL">
                <a:solidFill>
                  <a:srgbClr val="FF3300"/>
                </a:solidFill>
              </a:rPr>
              <a:t>Alien</a:t>
            </a:r>
          </a:p>
          <a:p>
            <a:pPr eaLnBrk="1" hangingPunct="1"/>
            <a:r>
              <a:rPr lang="es-CL">
                <a:solidFill>
                  <a:srgbClr val="FF3300"/>
                </a:solidFill>
              </a:rPr>
              <a:t>Spp.</a:t>
            </a:r>
            <a:endParaRPr lang="es-ES">
              <a:solidFill>
                <a:srgbClr val="FF3300"/>
              </a:solidFill>
            </a:endParaRPr>
          </a:p>
        </p:txBody>
      </p:sp>
      <p:sp>
        <p:nvSpPr>
          <p:cNvPr id="81925" name="Rectangle 18"/>
          <p:cNvSpPr>
            <a:spLocks noChangeArrowheads="1"/>
          </p:cNvSpPr>
          <p:nvPr/>
        </p:nvSpPr>
        <p:spPr bwMode="auto">
          <a:xfrm>
            <a:off x="827088" y="765175"/>
            <a:ext cx="6697662" cy="3671888"/>
          </a:xfrm>
          <a:prstGeom prst="rect">
            <a:avLst/>
          </a:prstGeom>
          <a:noFill/>
          <a:ln w="9525">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MX"/>
          </a:p>
        </p:txBody>
      </p:sp>
      <p:sp>
        <p:nvSpPr>
          <p:cNvPr id="81926" name="Text Box 19"/>
          <p:cNvSpPr txBox="1">
            <a:spLocks noChangeArrowheads="1"/>
          </p:cNvSpPr>
          <p:nvPr/>
        </p:nvSpPr>
        <p:spPr bwMode="auto">
          <a:xfrm>
            <a:off x="7596188" y="2205038"/>
            <a:ext cx="1584325" cy="1465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eaLnBrk="1" hangingPunct="1"/>
            <a:r>
              <a:rPr lang="es-CL"/>
              <a:t>Most alien spp. are present in lowland areas</a:t>
            </a:r>
            <a:endParaRPr lang="es-ES"/>
          </a:p>
        </p:txBody>
      </p:sp>
      <p:sp>
        <p:nvSpPr>
          <p:cNvPr id="2" name="1 CuadroTexto"/>
          <p:cNvSpPr txBox="1"/>
          <p:nvPr/>
        </p:nvSpPr>
        <p:spPr>
          <a:xfrm>
            <a:off x="6300788" y="5041900"/>
            <a:ext cx="1787525" cy="369888"/>
          </a:xfrm>
          <a:prstGeom prst="rect">
            <a:avLst/>
          </a:prstGeom>
          <a:noFill/>
        </p:spPr>
        <p:txBody>
          <a:bodyPr wrap="none">
            <a:spAutoFit/>
          </a:bodyPr>
          <a:lstStyle/>
          <a:p>
            <a:pPr>
              <a:defRPr/>
            </a:pPr>
            <a:r>
              <a:rPr lang="en-US" dirty="0">
                <a:solidFill>
                  <a:schemeClr val="tx2">
                    <a:lumMod val="60000"/>
                    <a:lumOff val="40000"/>
                  </a:schemeClr>
                </a:solidFill>
              </a:rPr>
              <a:t>Native species</a:t>
            </a: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7042" name="Group 6"/>
          <p:cNvGrpSpPr>
            <a:grpSpLocks noChangeAspect="1"/>
          </p:cNvGrpSpPr>
          <p:nvPr/>
        </p:nvGrpSpPr>
        <p:grpSpPr bwMode="auto">
          <a:xfrm>
            <a:off x="2362200" y="1187450"/>
            <a:ext cx="6019800" cy="4762500"/>
            <a:chOff x="1200" y="1392"/>
            <a:chExt cx="2016" cy="1594"/>
          </a:xfrm>
        </p:grpSpPr>
        <p:sp>
          <p:nvSpPr>
            <p:cNvPr id="87130" name="Freeform 7"/>
            <p:cNvSpPr>
              <a:spLocks noChangeAspect="1"/>
            </p:cNvSpPr>
            <p:nvPr/>
          </p:nvSpPr>
          <p:spPr bwMode="auto">
            <a:xfrm>
              <a:off x="1200" y="1594"/>
              <a:ext cx="2016" cy="1392"/>
            </a:xfrm>
            <a:custGeom>
              <a:avLst/>
              <a:gdLst>
                <a:gd name="T0" fmla="*/ 0 w 2016"/>
                <a:gd name="T1" fmla="*/ 1392 h 1392"/>
                <a:gd name="T2" fmla="*/ 144 w 2016"/>
                <a:gd name="T3" fmla="*/ 1248 h 1392"/>
                <a:gd name="T4" fmla="*/ 192 w 2016"/>
                <a:gd name="T5" fmla="*/ 1248 h 1392"/>
                <a:gd name="T6" fmla="*/ 240 w 2016"/>
                <a:gd name="T7" fmla="*/ 1200 h 1392"/>
                <a:gd name="T8" fmla="*/ 288 w 2016"/>
                <a:gd name="T9" fmla="*/ 1104 h 1392"/>
                <a:gd name="T10" fmla="*/ 336 w 2016"/>
                <a:gd name="T11" fmla="*/ 1056 h 1392"/>
                <a:gd name="T12" fmla="*/ 384 w 2016"/>
                <a:gd name="T13" fmla="*/ 1056 h 1392"/>
                <a:gd name="T14" fmla="*/ 432 w 2016"/>
                <a:gd name="T15" fmla="*/ 1056 h 1392"/>
                <a:gd name="T16" fmla="*/ 480 w 2016"/>
                <a:gd name="T17" fmla="*/ 1008 h 1392"/>
                <a:gd name="T18" fmla="*/ 528 w 2016"/>
                <a:gd name="T19" fmla="*/ 960 h 1392"/>
                <a:gd name="T20" fmla="*/ 528 w 2016"/>
                <a:gd name="T21" fmla="*/ 912 h 1392"/>
                <a:gd name="T22" fmla="*/ 576 w 2016"/>
                <a:gd name="T23" fmla="*/ 827 h 1392"/>
                <a:gd name="T24" fmla="*/ 576 w 2016"/>
                <a:gd name="T25" fmla="*/ 672 h 1392"/>
                <a:gd name="T26" fmla="*/ 672 w 2016"/>
                <a:gd name="T27" fmla="*/ 576 h 1392"/>
                <a:gd name="T28" fmla="*/ 720 w 2016"/>
                <a:gd name="T29" fmla="*/ 528 h 1392"/>
                <a:gd name="T30" fmla="*/ 720 w 2016"/>
                <a:gd name="T31" fmla="*/ 432 h 1392"/>
                <a:gd name="T32" fmla="*/ 768 w 2016"/>
                <a:gd name="T33" fmla="*/ 384 h 1392"/>
                <a:gd name="T34" fmla="*/ 808 w 2016"/>
                <a:gd name="T35" fmla="*/ 267 h 1392"/>
                <a:gd name="T36" fmla="*/ 816 w 2016"/>
                <a:gd name="T37" fmla="*/ 192 h 1392"/>
                <a:gd name="T38" fmla="*/ 864 w 2016"/>
                <a:gd name="T39" fmla="*/ 144 h 1392"/>
                <a:gd name="T40" fmla="*/ 912 w 2016"/>
                <a:gd name="T41" fmla="*/ 96 h 1392"/>
                <a:gd name="T42" fmla="*/ 912 w 2016"/>
                <a:gd name="T43" fmla="*/ 48 h 1392"/>
                <a:gd name="T44" fmla="*/ 960 w 2016"/>
                <a:gd name="T45" fmla="*/ 0 h 1392"/>
                <a:gd name="T46" fmla="*/ 1008 w 2016"/>
                <a:gd name="T47" fmla="*/ 48 h 1392"/>
                <a:gd name="T48" fmla="*/ 1104 w 2016"/>
                <a:gd name="T49" fmla="*/ 96 h 1392"/>
                <a:gd name="T50" fmla="*/ 1120 w 2016"/>
                <a:gd name="T51" fmla="*/ 128 h 1392"/>
                <a:gd name="T52" fmla="*/ 1195 w 2016"/>
                <a:gd name="T53" fmla="*/ 165 h 1392"/>
                <a:gd name="T54" fmla="*/ 1277 w 2016"/>
                <a:gd name="T55" fmla="*/ 168 h 1392"/>
                <a:gd name="T56" fmla="*/ 1344 w 2016"/>
                <a:gd name="T57" fmla="*/ 144 h 1392"/>
                <a:gd name="T58" fmla="*/ 1392 w 2016"/>
                <a:gd name="T59" fmla="*/ 192 h 1392"/>
                <a:gd name="T60" fmla="*/ 1440 w 2016"/>
                <a:gd name="T61" fmla="*/ 240 h 1392"/>
                <a:gd name="T62" fmla="*/ 1451 w 2016"/>
                <a:gd name="T63" fmla="*/ 293 h 1392"/>
                <a:gd name="T64" fmla="*/ 1488 w 2016"/>
                <a:gd name="T65" fmla="*/ 384 h 1392"/>
                <a:gd name="T66" fmla="*/ 1488 w 2016"/>
                <a:gd name="T67" fmla="*/ 528 h 1392"/>
                <a:gd name="T68" fmla="*/ 1488 w 2016"/>
                <a:gd name="T69" fmla="*/ 480 h 1392"/>
                <a:gd name="T70" fmla="*/ 1536 w 2016"/>
                <a:gd name="T71" fmla="*/ 576 h 1392"/>
                <a:gd name="T72" fmla="*/ 1536 w 2016"/>
                <a:gd name="T73" fmla="*/ 528 h 1392"/>
                <a:gd name="T74" fmla="*/ 1560 w 2016"/>
                <a:gd name="T75" fmla="*/ 560 h 1392"/>
                <a:gd name="T76" fmla="*/ 1584 w 2016"/>
                <a:gd name="T77" fmla="*/ 432 h 1392"/>
                <a:gd name="T78" fmla="*/ 1584 w 2016"/>
                <a:gd name="T79" fmla="*/ 384 h 1392"/>
                <a:gd name="T80" fmla="*/ 1584 w 2016"/>
                <a:gd name="T81" fmla="*/ 480 h 1392"/>
                <a:gd name="T82" fmla="*/ 1632 w 2016"/>
                <a:gd name="T83" fmla="*/ 624 h 1392"/>
                <a:gd name="T84" fmla="*/ 1680 w 2016"/>
                <a:gd name="T85" fmla="*/ 720 h 1392"/>
                <a:gd name="T86" fmla="*/ 1680 w 2016"/>
                <a:gd name="T87" fmla="*/ 816 h 1392"/>
                <a:gd name="T88" fmla="*/ 1776 w 2016"/>
                <a:gd name="T89" fmla="*/ 960 h 1392"/>
                <a:gd name="T90" fmla="*/ 1776 w 2016"/>
                <a:gd name="T91" fmla="*/ 1056 h 1392"/>
                <a:gd name="T92" fmla="*/ 1824 w 2016"/>
                <a:gd name="T93" fmla="*/ 1152 h 1392"/>
                <a:gd name="T94" fmla="*/ 1875 w 2016"/>
                <a:gd name="T95" fmla="*/ 1240 h 1392"/>
                <a:gd name="T96" fmla="*/ 1920 w 2016"/>
                <a:gd name="T97" fmla="*/ 1296 h 1392"/>
                <a:gd name="T98" fmla="*/ 2016 w 2016"/>
                <a:gd name="T99" fmla="*/ 1392 h 1392"/>
                <a:gd name="T100" fmla="*/ 0 w 2016"/>
                <a:gd name="T101" fmla="*/ 1392 h 13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016" h="1392">
                  <a:moveTo>
                    <a:pt x="0" y="1392"/>
                  </a:moveTo>
                  <a:lnTo>
                    <a:pt x="144" y="1248"/>
                  </a:lnTo>
                  <a:lnTo>
                    <a:pt x="192" y="1248"/>
                  </a:lnTo>
                  <a:lnTo>
                    <a:pt x="240" y="1200"/>
                  </a:lnTo>
                  <a:lnTo>
                    <a:pt x="288" y="1104"/>
                  </a:lnTo>
                  <a:lnTo>
                    <a:pt x="336" y="1056"/>
                  </a:lnTo>
                  <a:lnTo>
                    <a:pt x="384" y="1056"/>
                  </a:lnTo>
                  <a:lnTo>
                    <a:pt x="432" y="1056"/>
                  </a:lnTo>
                  <a:lnTo>
                    <a:pt x="480" y="1008"/>
                  </a:lnTo>
                  <a:lnTo>
                    <a:pt x="528" y="960"/>
                  </a:lnTo>
                  <a:lnTo>
                    <a:pt x="528" y="912"/>
                  </a:lnTo>
                  <a:cubicBezTo>
                    <a:pt x="577" y="812"/>
                    <a:pt x="576" y="780"/>
                    <a:pt x="576" y="827"/>
                  </a:cubicBezTo>
                  <a:lnTo>
                    <a:pt x="576" y="672"/>
                  </a:lnTo>
                  <a:lnTo>
                    <a:pt x="672" y="576"/>
                  </a:lnTo>
                  <a:lnTo>
                    <a:pt x="720" y="528"/>
                  </a:lnTo>
                  <a:lnTo>
                    <a:pt x="720" y="432"/>
                  </a:lnTo>
                  <a:lnTo>
                    <a:pt x="768" y="384"/>
                  </a:lnTo>
                  <a:cubicBezTo>
                    <a:pt x="819" y="281"/>
                    <a:pt x="828" y="321"/>
                    <a:pt x="808" y="267"/>
                  </a:cubicBezTo>
                  <a:lnTo>
                    <a:pt x="816" y="192"/>
                  </a:lnTo>
                  <a:lnTo>
                    <a:pt x="864" y="144"/>
                  </a:lnTo>
                  <a:lnTo>
                    <a:pt x="912" y="96"/>
                  </a:lnTo>
                  <a:lnTo>
                    <a:pt x="912" y="48"/>
                  </a:lnTo>
                  <a:lnTo>
                    <a:pt x="960" y="0"/>
                  </a:lnTo>
                  <a:lnTo>
                    <a:pt x="1008" y="48"/>
                  </a:lnTo>
                  <a:cubicBezTo>
                    <a:pt x="1040" y="64"/>
                    <a:pt x="1075" y="74"/>
                    <a:pt x="1104" y="96"/>
                  </a:cubicBezTo>
                  <a:cubicBezTo>
                    <a:pt x="1148" y="128"/>
                    <a:pt x="1102" y="128"/>
                    <a:pt x="1120" y="128"/>
                  </a:cubicBezTo>
                  <a:cubicBezTo>
                    <a:pt x="1207" y="145"/>
                    <a:pt x="1206" y="117"/>
                    <a:pt x="1195" y="165"/>
                  </a:cubicBezTo>
                  <a:cubicBezTo>
                    <a:pt x="1305" y="141"/>
                    <a:pt x="1317" y="117"/>
                    <a:pt x="1277" y="168"/>
                  </a:cubicBezTo>
                  <a:lnTo>
                    <a:pt x="1344" y="144"/>
                  </a:lnTo>
                  <a:lnTo>
                    <a:pt x="1392" y="192"/>
                  </a:lnTo>
                  <a:lnTo>
                    <a:pt x="1440" y="240"/>
                  </a:lnTo>
                  <a:cubicBezTo>
                    <a:pt x="1443" y="257"/>
                    <a:pt x="1447" y="275"/>
                    <a:pt x="1451" y="293"/>
                  </a:cubicBezTo>
                  <a:lnTo>
                    <a:pt x="1488" y="384"/>
                  </a:lnTo>
                  <a:lnTo>
                    <a:pt x="1488" y="528"/>
                  </a:lnTo>
                  <a:lnTo>
                    <a:pt x="1488" y="480"/>
                  </a:lnTo>
                  <a:lnTo>
                    <a:pt x="1536" y="576"/>
                  </a:lnTo>
                  <a:lnTo>
                    <a:pt x="1536" y="528"/>
                  </a:lnTo>
                  <a:cubicBezTo>
                    <a:pt x="1544" y="538"/>
                    <a:pt x="1552" y="549"/>
                    <a:pt x="1560" y="560"/>
                  </a:cubicBezTo>
                  <a:lnTo>
                    <a:pt x="1584" y="432"/>
                  </a:lnTo>
                  <a:lnTo>
                    <a:pt x="1584" y="384"/>
                  </a:lnTo>
                  <a:lnTo>
                    <a:pt x="1584" y="480"/>
                  </a:lnTo>
                  <a:lnTo>
                    <a:pt x="1632" y="624"/>
                  </a:lnTo>
                  <a:lnTo>
                    <a:pt x="1680" y="720"/>
                  </a:lnTo>
                  <a:lnTo>
                    <a:pt x="1680" y="816"/>
                  </a:lnTo>
                  <a:lnTo>
                    <a:pt x="1776" y="960"/>
                  </a:lnTo>
                  <a:lnTo>
                    <a:pt x="1776" y="1056"/>
                  </a:lnTo>
                  <a:lnTo>
                    <a:pt x="1824" y="1152"/>
                  </a:lnTo>
                  <a:cubicBezTo>
                    <a:pt x="1873" y="1250"/>
                    <a:pt x="1859" y="1281"/>
                    <a:pt x="1875" y="1240"/>
                  </a:cubicBezTo>
                  <a:lnTo>
                    <a:pt x="1920" y="1296"/>
                  </a:lnTo>
                  <a:lnTo>
                    <a:pt x="2016" y="1392"/>
                  </a:lnTo>
                  <a:lnTo>
                    <a:pt x="0" y="1392"/>
                  </a:lnTo>
                  <a:close/>
                </a:path>
              </a:pathLst>
            </a:custGeom>
            <a:gradFill rotWithShape="0">
              <a:gsLst>
                <a:gs pos="0">
                  <a:srgbClr val="BCD3DD"/>
                </a:gs>
                <a:gs pos="100000">
                  <a:srgbClr val="0DB123"/>
                </a:gs>
              </a:gsLst>
              <a:lin ang="5400000" scaled="1"/>
            </a:gradFill>
            <a:ln w="9525">
              <a:solidFill>
                <a:schemeClr val="tx1"/>
              </a:solidFill>
              <a:round/>
              <a:headEnd/>
              <a:tailEnd/>
            </a:ln>
            <a:effectLst>
              <a:outerShdw dist="35921" dir="2700000" algn="ctr" rotWithShape="0">
                <a:srgbClr val="808080"/>
              </a:outerShdw>
            </a:effectLst>
          </p:spPr>
          <p:txBody>
            <a:bodyPr wrap="none" anchor="ctr"/>
            <a:lstStyle/>
            <a:p>
              <a:endParaRPr lang="en-US"/>
            </a:p>
          </p:txBody>
        </p:sp>
        <p:sp>
          <p:nvSpPr>
            <p:cNvPr id="87131" name="Freeform 8"/>
            <p:cNvSpPr>
              <a:spLocks noChangeAspect="1"/>
            </p:cNvSpPr>
            <p:nvPr/>
          </p:nvSpPr>
          <p:spPr bwMode="auto">
            <a:xfrm>
              <a:off x="2112" y="1392"/>
              <a:ext cx="528" cy="538"/>
            </a:xfrm>
            <a:custGeom>
              <a:avLst/>
              <a:gdLst>
                <a:gd name="T0" fmla="*/ 11 w 576"/>
                <a:gd name="T1" fmla="*/ 2250 h 424"/>
                <a:gd name="T2" fmla="*/ 30 w 576"/>
                <a:gd name="T3" fmla="*/ 694 h 424"/>
                <a:gd name="T4" fmla="*/ 70 w 576"/>
                <a:gd name="T5" fmla="*/ 173 h 424"/>
                <a:gd name="T6" fmla="*/ 111 w 576"/>
                <a:gd name="T7" fmla="*/ 694 h 424"/>
                <a:gd name="T8" fmla="*/ 131 w 576"/>
                <a:gd name="T9" fmla="*/ 694 h 424"/>
                <a:gd name="T10" fmla="*/ 152 w 576"/>
                <a:gd name="T11" fmla="*/ 173 h 424"/>
                <a:gd name="T12" fmla="*/ 191 w 576"/>
                <a:gd name="T13" fmla="*/ 1735 h 424"/>
                <a:gd name="T14" fmla="*/ 232 w 576"/>
                <a:gd name="T15" fmla="*/ 4331 h 424"/>
                <a:gd name="T16" fmla="*/ 131 w 576"/>
                <a:gd name="T17" fmla="*/ 3291 h 424"/>
                <a:gd name="T18" fmla="*/ 90 w 576"/>
                <a:gd name="T19" fmla="*/ 3291 h 424"/>
                <a:gd name="T20" fmla="*/ 90 w 576"/>
                <a:gd name="T21" fmla="*/ 3807 h 424"/>
                <a:gd name="T22" fmla="*/ 11 w 576"/>
                <a:gd name="T23" fmla="*/ 2250 h 4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76" h="424">
                  <a:moveTo>
                    <a:pt x="24" y="208"/>
                  </a:moveTo>
                  <a:cubicBezTo>
                    <a:pt x="0" y="160"/>
                    <a:pt x="48" y="96"/>
                    <a:pt x="72" y="64"/>
                  </a:cubicBezTo>
                  <a:cubicBezTo>
                    <a:pt x="96" y="32"/>
                    <a:pt x="136" y="16"/>
                    <a:pt x="168" y="16"/>
                  </a:cubicBezTo>
                  <a:cubicBezTo>
                    <a:pt x="200" y="16"/>
                    <a:pt x="240" y="56"/>
                    <a:pt x="264" y="64"/>
                  </a:cubicBezTo>
                  <a:cubicBezTo>
                    <a:pt x="288" y="72"/>
                    <a:pt x="296" y="72"/>
                    <a:pt x="312" y="64"/>
                  </a:cubicBezTo>
                  <a:cubicBezTo>
                    <a:pt x="328" y="56"/>
                    <a:pt x="336" y="0"/>
                    <a:pt x="360" y="16"/>
                  </a:cubicBezTo>
                  <a:cubicBezTo>
                    <a:pt x="384" y="32"/>
                    <a:pt x="424" y="96"/>
                    <a:pt x="456" y="160"/>
                  </a:cubicBezTo>
                  <a:cubicBezTo>
                    <a:pt x="488" y="224"/>
                    <a:pt x="576" y="376"/>
                    <a:pt x="552" y="400"/>
                  </a:cubicBezTo>
                  <a:cubicBezTo>
                    <a:pt x="528" y="424"/>
                    <a:pt x="368" y="320"/>
                    <a:pt x="312" y="304"/>
                  </a:cubicBezTo>
                  <a:cubicBezTo>
                    <a:pt x="256" y="288"/>
                    <a:pt x="232" y="296"/>
                    <a:pt x="216" y="304"/>
                  </a:cubicBezTo>
                  <a:cubicBezTo>
                    <a:pt x="200" y="312"/>
                    <a:pt x="248" y="368"/>
                    <a:pt x="216" y="352"/>
                  </a:cubicBezTo>
                  <a:cubicBezTo>
                    <a:pt x="184" y="336"/>
                    <a:pt x="48" y="256"/>
                    <a:pt x="24" y="208"/>
                  </a:cubicBezTo>
                  <a:close/>
                </a:path>
              </a:pathLst>
            </a:custGeom>
            <a:solidFill>
              <a:schemeClr val="bg1"/>
            </a:solidFill>
            <a:ln w="9525">
              <a:solidFill>
                <a:schemeClr val="tx1"/>
              </a:solidFill>
              <a:round/>
              <a:headEnd/>
              <a:tailEnd/>
            </a:ln>
            <a:effectLst>
              <a:outerShdw dist="35921" dir="2700000" algn="ctr" rotWithShape="0">
                <a:srgbClr val="808080"/>
              </a:outerShdw>
            </a:effectLst>
          </p:spPr>
          <p:txBody>
            <a:bodyPr wrap="none" anchor="ctr"/>
            <a:lstStyle/>
            <a:p>
              <a:endParaRPr lang="en-US"/>
            </a:p>
          </p:txBody>
        </p:sp>
      </p:grpSp>
      <p:grpSp>
        <p:nvGrpSpPr>
          <p:cNvPr id="87043" name="Group 9"/>
          <p:cNvGrpSpPr>
            <a:grpSpLocks/>
          </p:cNvGrpSpPr>
          <p:nvPr/>
        </p:nvGrpSpPr>
        <p:grpSpPr bwMode="auto">
          <a:xfrm>
            <a:off x="5195888" y="4800600"/>
            <a:ext cx="747712" cy="762000"/>
            <a:chOff x="1353" y="1584"/>
            <a:chExt cx="624" cy="624"/>
          </a:xfrm>
        </p:grpSpPr>
        <p:sp>
          <p:nvSpPr>
            <p:cNvPr id="87115" name="Rectangle 10"/>
            <p:cNvSpPr>
              <a:spLocks noChangeArrowheads="1"/>
            </p:cNvSpPr>
            <p:nvPr/>
          </p:nvSpPr>
          <p:spPr bwMode="auto">
            <a:xfrm>
              <a:off x="1392" y="1776"/>
              <a:ext cx="528" cy="432"/>
            </a:xfrm>
            <a:prstGeom prst="rect">
              <a:avLst/>
            </a:prstGeom>
            <a:solidFill>
              <a:schemeClr val="accent1"/>
            </a:solidFill>
            <a:ln w="9525">
              <a:solidFill>
                <a:schemeClr val="tx1"/>
              </a:solidFill>
              <a:miter lim="800000"/>
              <a:headEnd/>
              <a:tailEnd/>
            </a:ln>
          </p:spPr>
          <p:txBody>
            <a:bodyPr wrap="none" anchor="ctr"/>
            <a:lstStyle/>
            <a:p>
              <a:endParaRPr lang="es-MX"/>
            </a:p>
          </p:txBody>
        </p:sp>
        <p:sp>
          <p:nvSpPr>
            <p:cNvPr id="87116" name="AutoShape 11"/>
            <p:cNvSpPr>
              <a:spLocks noChangeArrowheads="1"/>
            </p:cNvSpPr>
            <p:nvPr/>
          </p:nvSpPr>
          <p:spPr bwMode="auto">
            <a:xfrm>
              <a:off x="1353" y="1584"/>
              <a:ext cx="624" cy="192"/>
            </a:xfrm>
            <a:prstGeom prst="triangle">
              <a:avLst>
                <a:gd name="adj" fmla="val 50000"/>
              </a:avLst>
            </a:prstGeom>
            <a:solidFill>
              <a:srgbClr val="E35E40"/>
            </a:solidFill>
            <a:ln w="9525">
              <a:solidFill>
                <a:schemeClr val="tx1"/>
              </a:solidFill>
              <a:miter lim="800000"/>
              <a:headEnd/>
              <a:tailEnd/>
            </a:ln>
          </p:spPr>
          <p:txBody>
            <a:bodyPr wrap="none" anchor="ctr"/>
            <a:lstStyle/>
            <a:p>
              <a:endParaRPr lang="es-MX"/>
            </a:p>
          </p:txBody>
        </p:sp>
        <p:sp>
          <p:nvSpPr>
            <p:cNvPr id="87117" name="Rectangle 12"/>
            <p:cNvSpPr>
              <a:spLocks noChangeArrowheads="1"/>
            </p:cNvSpPr>
            <p:nvPr/>
          </p:nvSpPr>
          <p:spPr bwMode="auto">
            <a:xfrm>
              <a:off x="1776" y="1824"/>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87118" name="Line 13"/>
            <p:cNvSpPr>
              <a:spLocks noChangeShapeType="1"/>
            </p:cNvSpPr>
            <p:nvPr/>
          </p:nvSpPr>
          <p:spPr bwMode="auto">
            <a:xfrm>
              <a:off x="1824" y="1824"/>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7119" name="Line 14"/>
            <p:cNvSpPr>
              <a:spLocks noChangeShapeType="1"/>
            </p:cNvSpPr>
            <p:nvPr/>
          </p:nvSpPr>
          <p:spPr bwMode="auto">
            <a:xfrm flipH="1">
              <a:off x="1776" y="187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7120" name="Rectangle 15"/>
            <p:cNvSpPr>
              <a:spLocks noChangeArrowheads="1"/>
            </p:cNvSpPr>
            <p:nvPr/>
          </p:nvSpPr>
          <p:spPr bwMode="auto">
            <a:xfrm>
              <a:off x="1488" y="1824"/>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87121" name="Line 16"/>
            <p:cNvSpPr>
              <a:spLocks noChangeShapeType="1"/>
            </p:cNvSpPr>
            <p:nvPr/>
          </p:nvSpPr>
          <p:spPr bwMode="auto">
            <a:xfrm>
              <a:off x="1536" y="1824"/>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7122" name="Line 17"/>
            <p:cNvSpPr>
              <a:spLocks noChangeShapeType="1"/>
            </p:cNvSpPr>
            <p:nvPr/>
          </p:nvSpPr>
          <p:spPr bwMode="auto">
            <a:xfrm flipH="1">
              <a:off x="1488" y="187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7123" name="Rectangle 18"/>
            <p:cNvSpPr>
              <a:spLocks noChangeArrowheads="1"/>
            </p:cNvSpPr>
            <p:nvPr/>
          </p:nvSpPr>
          <p:spPr bwMode="auto">
            <a:xfrm>
              <a:off x="1776" y="2016"/>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87124" name="Line 19"/>
            <p:cNvSpPr>
              <a:spLocks noChangeShapeType="1"/>
            </p:cNvSpPr>
            <p:nvPr/>
          </p:nvSpPr>
          <p:spPr bwMode="auto">
            <a:xfrm>
              <a:off x="1824" y="2016"/>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7125" name="Line 20"/>
            <p:cNvSpPr>
              <a:spLocks noChangeShapeType="1"/>
            </p:cNvSpPr>
            <p:nvPr/>
          </p:nvSpPr>
          <p:spPr bwMode="auto">
            <a:xfrm flipH="1">
              <a:off x="1776" y="206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7126" name="Rectangle 21"/>
            <p:cNvSpPr>
              <a:spLocks noChangeArrowheads="1"/>
            </p:cNvSpPr>
            <p:nvPr/>
          </p:nvSpPr>
          <p:spPr bwMode="auto">
            <a:xfrm>
              <a:off x="1488" y="2016"/>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87127" name="Line 22"/>
            <p:cNvSpPr>
              <a:spLocks noChangeShapeType="1"/>
            </p:cNvSpPr>
            <p:nvPr/>
          </p:nvSpPr>
          <p:spPr bwMode="auto">
            <a:xfrm>
              <a:off x="1536" y="2016"/>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7128" name="Line 23"/>
            <p:cNvSpPr>
              <a:spLocks noChangeShapeType="1"/>
            </p:cNvSpPr>
            <p:nvPr/>
          </p:nvSpPr>
          <p:spPr bwMode="auto">
            <a:xfrm flipH="1">
              <a:off x="1488" y="206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7129" name="Rectangle 24"/>
            <p:cNvSpPr>
              <a:spLocks noChangeArrowheads="1"/>
            </p:cNvSpPr>
            <p:nvPr/>
          </p:nvSpPr>
          <p:spPr bwMode="auto">
            <a:xfrm>
              <a:off x="1632" y="2016"/>
              <a:ext cx="96" cy="192"/>
            </a:xfrm>
            <a:prstGeom prst="rect">
              <a:avLst/>
            </a:prstGeom>
            <a:solidFill>
              <a:srgbClr val="E38A2D"/>
            </a:solidFill>
            <a:ln w="9525">
              <a:solidFill>
                <a:schemeClr val="tx1"/>
              </a:solidFill>
              <a:miter lim="800000"/>
              <a:headEnd/>
              <a:tailEnd/>
            </a:ln>
          </p:spPr>
          <p:txBody>
            <a:bodyPr wrap="none" anchor="ctr"/>
            <a:lstStyle/>
            <a:p>
              <a:endParaRPr lang="es-MX"/>
            </a:p>
          </p:txBody>
        </p:sp>
      </p:grpSp>
      <p:grpSp>
        <p:nvGrpSpPr>
          <p:cNvPr id="87044" name="Group 25"/>
          <p:cNvGrpSpPr>
            <a:grpSpLocks/>
          </p:cNvGrpSpPr>
          <p:nvPr/>
        </p:nvGrpSpPr>
        <p:grpSpPr bwMode="auto">
          <a:xfrm>
            <a:off x="5562600" y="5029200"/>
            <a:ext cx="747713" cy="762000"/>
            <a:chOff x="1353" y="1584"/>
            <a:chExt cx="624" cy="624"/>
          </a:xfrm>
        </p:grpSpPr>
        <p:sp>
          <p:nvSpPr>
            <p:cNvPr id="87100" name="Rectangle 26"/>
            <p:cNvSpPr>
              <a:spLocks noChangeArrowheads="1"/>
            </p:cNvSpPr>
            <p:nvPr/>
          </p:nvSpPr>
          <p:spPr bwMode="auto">
            <a:xfrm>
              <a:off x="1392" y="1776"/>
              <a:ext cx="528" cy="432"/>
            </a:xfrm>
            <a:prstGeom prst="rect">
              <a:avLst/>
            </a:prstGeom>
            <a:solidFill>
              <a:schemeClr val="accent1"/>
            </a:solidFill>
            <a:ln w="9525">
              <a:solidFill>
                <a:schemeClr val="tx1"/>
              </a:solidFill>
              <a:miter lim="800000"/>
              <a:headEnd/>
              <a:tailEnd/>
            </a:ln>
          </p:spPr>
          <p:txBody>
            <a:bodyPr wrap="none" anchor="ctr"/>
            <a:lstStyle/>
            <a:p>
              <a:endParaRPr lang="es-MX"/>
            </a:p>
          </p:txBody>
        </p:sp>
        <p:sp>
          <p:nvSpPr>
            <p:cNvPr id="87101" name="AutoShape 27"/>
            <p:cNvSpPr>
              <a:spLocks noChangeArrowheads="1"/>
            </p:cNvSpPr>
            <p:nvPr/>
          </p:nvSpPr>
          <p:spPr bwMode="auto">
            <a:xfrm>
              <a:off x="1353" y="1584"/>
              <a:ext cx="624" cy="192"/>
            </a:xfrm>
            <a:prstGeom prst="triangle">
              <a:avLst>
                <a:gd name="adj" fmla="val 50000"/>
              </a:avLst>
            </a:prstGeom>
            <a:solidFill>
              <a:srgbClr val="E35E40"/>
            </a:solidFill>
            <a:ln w="9525">
              <a:solidFill>
                <a:schemeClr val="tx1"/>
              </a:solidFill>
              <a:miter lim="800000"/>
              <a:headEnd/>
              <a:tailEnd/>
            </a:ln>
          </p:spPr>
          <p:txBody>
            <a:bodyPr wrap="none" anchor="ctr"/>
            <a:lstStyle/>
            <a:p>
              <a:endParaRPr lang="es-MX"/>
            </a:p>
          </p:txBody>
        </p:sp>
        <p:sp>
          <p:nvSpPr>
            <p:cNvPr id="87102" name="Rectangle 28"/>
            <p:cNvSpPr>
              <a:spLocks noChangeArrowheads="1"/>
            </p:cNvSpPr>
            <p:nvPr/>
          </p:nvSpPr>
          <p:spPr bwMode="auto">
            <a:xfrm>
              <a:off x="1776" y="1824"/>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87103" name="Line 29"/>
            <p:cNvSpPr>
              <a:spLocks noChangeShapeType="1"/>
            </p:cNvSpPr>
            <p:nvPr/>
          </p:nvSpPr>
          <p:spPr bwMode="auto">
            <a:xfrm>
              <a:off x="1824" y="1824"/>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7104" name="Line 30"/>
            <p:cNvSpPr>
              <a:spLocks noChangeShapeType="1"/>
            </p:cNvSpPr>
            <p:nvPr/>
          </p:nvSpPr>
          <p:spPr bwMode="auto">
            <a:xfrm flipH="1">
              <a:off x="1776" y="187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7105" name="Rectangle 31"/>
            <p:cNvSpPr>
              <a:spLocks noChangeArrowheads="1"/>
            </p:cNvSpPr>
            <p:nvPr/>
          </p:nvSpPr>
          <p:spPr bwMode="auto">
            <a:xfrm>
              <a:off x="1488" y="1824"/>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87106" name="Line 32"/>
            <p:cNvSpPr>
              <a:spLocks noChangeShapeType="1"/>
            </p:cNvSpPr>
            <p:nvPr/>
          </p:nvSpPr>
          <p:spPr bwMode="auto">
            <a:xfrm>
              <a:off x="1536" y="1824"/>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7107" name="Line 33"/>
            <p:cNvSpPr>
              <a:spLocks noChangeShapeType="1"/>
            </p:cNvSpPr>
            <p:nvPr/>
          </p:nvSpPr>
          <p:spPr bwMode="auto">
            <a:xfrm flipH="1">
              <a:off x="1488" y="187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7108" name="Rectangle 34"/>
            <p:cNvSpPr>
              <a:spLocks noChangeArrowheads="1"/>
            </p:cNvSpPr>
            <p:nvPr/>
          </p:nvSpPr>
          <p:spPr bwMode="auto">
            <a:xfrm>
              <a:off x="1776" y="2016"/>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87109" name="Line 35"/>
            <p:cNvSpPr>
              <a:spLocks noChangeShapeType="1"/>
            </p:cNvSpPr>
            <p:nvPr/>
          </p:nvSpPr>
          <p:spPr bwMode="auto">
            <a:xfrm>
              <a:off x="1824" y="2016"/>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7110" name="Line 36"/>
            <p:cNvSpPr>
              <a:spLocks noChangeShapeType="1"/>
            </p:cNvSpPr>
            <p:nvPr/>
          </p:nvSpPr>
          <p:spPr bwMode="auto">
            <a:xfrm flipH="1">
              <a:off x="1776" y="206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7111" name="Rectangle 37"/>
            <p:cNvSpPr>
              <a:spLocks noChangeArrowheads="1"/>
            </p:cNvSpPr>
            <p:nvPr/>
          </p:nvSpPr>
          <p:spPr bwMode="auto">
            <a:xfrm>
              <a:off x="1488" y="2016"/>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87112" name="Line 38"/>
            <p:cNvSpPr>
              <a:spLocks noChangeShapeType="1"/>
            </p:cNvSpPr>
            <p:nvPr/>
          </p:nvSpPr>
          <p:spPr bwMode="auto">
            <a:xfrm>
              <a:off x="1536" y="2016"/>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7113" name="Line 39"/>
            <p:cNvSpPr>
              <a:spLocks noChangeShapeType="1"/>
            </p:cNvSpPr>
            <p:nvPr/>
          </p:nvSpPr>
          <p:spPr bwMode="auto">
            <a:xfrm flipH="1">
              <a:off x="1488" y="206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7114" name="Rectangle 40"/>
            <p:cNvSpPr>
              <a:spLocks noChangeArrowheads="1"/>
            </p:cNvSpPr>
            <p:nvPr/>
          </p:nvSpPr>
          <p:spPr bwMode="auto">
            <a:xfrm>
              <a:off x="1632" y="2016"/>
              <a:ext cx="96" cy="192"/>
            </a:xfrm>
            <a:prstGeom prst="rect">
              <a:avLst/>
            </a:prstGeom>
            <a:solidFill>
              <a:srgbClr val="E38A2D"/>
            </a:solidFill>
            <a:ln w="9525">
              <a:solidFill>
                <a:schemeClr val="tx1"/>
              </a:solidFill>
              <a:miter lim="800000"/>
              <a:headEnd/>
              <a:tailEnd/>
            </a:ln>
          </p:spPr>
          <p:txBody>
            <a:bodyPr wrap="none" anchor="ctr"/>
            <a:lstStyle/>
            <a:p>
              <a:endParaRPr lang="es-MX"/>
            </a:p>
          </p:txBody>
        </p:sp>
      </p:grpSp>
      <p:grpSp>
        <p:nvGrpSpPr>
          <p:cNvPr id="87045" name="Group 41"/>
          <p:cNvGrpSpPr>
            <a:grpSpLocks/>
          </p:cNvGrpSpPr>
          <p:nvPr/>
        </p:nvGrpSpPr>
        <p:grpSpPr bwMode="auto">
          <a:xfrm>
            <a:off x="4800600" y="5181600"/>
            <a:ext cx="609600" cy="762000"/>
            <a:chOff x="1353" y="1584"/>
            <a:chExt cx="624" cy="624"/>
          </a:xfrm>
        </p:grpSpPr>
        <p:sp>
          <p:nvSpPr>
            <p:cNvPr id="87085" name="Rectangle 42"/>
            <p:cNvSpPr>
              <a:spLocks noChangeArrowheads="1"/>
            </p:cNvSpPr>
            <p:nvPr/>
          </p:nvSpPr>
          <p:spPr bwMode="auto">
            <a:xfrm>
              <a:off x="1392" y="1776"/>
              <a:ext cx="528" cy="432"/>
            </a:xfrm>
            <a:prstGeom prst="rect">
              <a:avLst/>
            </a:prstGeom>
            <a:solidFill>
              <a:schemeClr val="accent1"/>
            </a:solidFill>
            <a:ln w="9525">
              <a:solidFill>
                <a:schemeClr val="tx1"/>
              </a:solidFill>
              <a:miter lim="800000"/>
              <a:headEnd/>
              <a:tailEnd/>
            </a:ln>
          </p:spPr>
          <p:txBody>
            <a:bodyPr wrap="none" anchor="ctr"/>
            <a:lstStyle/>
            <a:p>
              <a:endParaRPr lang="es-MX"/>
            </a:p>
          </p:txBody>
        </p:sp>
        <p:sp>
          <p:nvSpPr>
            <p:cNvPr id="87086" name="AutoShape 43"/>
            <p:cNvSpPr>
              <a:spLocks noChangeArrowheads="1"/>
            </p:cNvSpPr>
            <p:nvPr/>
          </p:nvSpPr>
          <p:spPr bwMode="auto">
            <a:xfrm>
              <a:off x="1353" y="1584"/>
              <a:ext cx="624" cy="192"/>
            </a:xfrm>
            <a:prstGeom prst="triangle">
              <a:avLst>
                <a:gd name="adj" fmla="val 50000"/>
              </a:avLst>
            </a:prstGeom>
            <a:solidFill>
              <a:srgbClr val="E35E40"/>
            </a:solidFill>
            <a:ln w="9525">
              <a:solidFill>
                <a:schemeClr val="tx1"/>
              </a:solidFill>
              <a:miter lim="800000"/>
              <a:headEnd/>
              <a:tailEnd/>
            </a:ln>
          </p:spPr>
          <p:txBody>
            <a:bodyPr wrap="none" anchor="ctr"/>
            <a:lstStyle/>
            <a:p>
              <a:endParaRPr lang="es-MX"/>
            </a:p>
          </p:txBody>
        </p:sp>
        <p:sp>
          <p:nvSpPr>
            <p:cNvPr id="87087" name="Rectangle 44"/>
            <p:cNvSpPr>
              <a:spLocks noChangeArrowheads="1"/>
            </p:cNvSpPr>
            <p:nvPr/>
          </p:nvSpPr>
          <p:spPr bwMode="auto">
            <a:xfrm>
              <a:off x="1776" y="1824"/>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87088" name="Line 45"/>
            <p:cNvSpPr>
              <a:spLocks noChangeShapeType="1"/>
            </p:cNvSpPr>
            <p:nvPr/>
          </p:nvSpPr>
          <p:spPr bwMode="auto">
            <a:xfrm>
              <a:off x="1824" y="1824"/>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7089" name="Line 46"/>
            <p:cNvSpPr>
              <a:spLocks noChangeShapeType="1"/>
            </p:cNvSpPr>
            <p:nvPr/>
          </p:nvSpPr>
          <p:spPr bwMode="auto">
            <a:xfrm flipH="1">
              <a:off x="1776" y="187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7090" name="Rectangle 47"/>
            <p:cNvSpPr>
              <a:spLocks noChangeArrowheads="1"/>
            </p:cNvSpPr>
            <p:nvPr/>
          </p:nvSpPr>
          <p:spPr bwMode="auto">
            <a:xfrm>
              <a:off x="1488" y="1824"/>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87091" name="Line 48"/>
            <p:cNvSpPr>
              <a:spLocks noChangeShapeType="1"/>
            </p:cNvSpPr>
            <p:nvPr/>
          </p:nvSpPr>
          <p:spPr bwMode="auto">
            <a:xfrm>
              <a:off x="1536" y="1824"/>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7092" name="Line 49"/>
            <p:cNvSpPr>
              <a:spLocks noChangeShapeType="1"/>
            </p:cNvSpPr>
            <p:nvPr/>
          </p:nvSpPr>
          <p:spPr bwMode="auto">
            <a:xfrm flipH="1">
              <a:off x="1488" y="187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7093" name="Rectangle 50"/>
            <p:cNvSpPr>
              <a:spLocks noChangeArrowheads="1"/>
            </p:cNvSpPr>
            <p:nvPr/>
          </p:nvSpPr>
          <p:spPr bwMode="auto">
            <a:xfrm>
              <a:off x="1776" y="2016"/>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87094" name="Line 51"/>
            <p:cNvSpPr>
              <a:spLocks noChangeShapeType="1"/>
            </p:cNvSpPr>
            <p:nvPr/>
          </p:nvSpPr>
          <p:spPr bwMode="auto">
            <a:xfrm>
              <a:off x="1824" y="2016"/>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7095" name="Line 52"/>
            <p:cNvSpPr>
              <a:spLocks noChangeShapeType="1"/>
            </p:cNvSpPr>
            <p:nvPr/>
          </p:nvSpPr>
          <p:spPr bwMode="auto">
            <a:xfrm flipH="1">
              <a:off x="1776" y="206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7096" name="Rectangle 53"/>
            <p:cNvSpPr>
              <a:spLocks noChangeArrowheads="1"/>
            </p:cNvSpPr>
            <p:nvPr/>
          </p:nvSpPr>
          <p:spPr bwMode="auto">
            <a:xfrm>
              <a:off x="1488" y="2016"/>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87097" name="Line 54"/>
            <p:cNvSpPr>
              <a:spLocks noChangeShapeType="1"/>
            </p:cNvSpPr>
            <p:nvPr/>
          </p:nvSpPr>
          <p:spPr bwMode="auto">
            <a:xfrm>
              <a:off x="1536" y="2016"/>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7098" name="Line 55"/>
            <p:cNvSpPr>
              <a:spLocks noChangeShapeType="1"/>
            </p:cNvSpPr>
            <p:nvPr/>
          </p:nvSpPr>
          <p:spPr bwMode="auto">
            <a:xfrm flipH="1">
              <a:off x="1488" y="206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7099" name="Rectangle 56"/>
            <p:cNvSpPr>
              <a:spLocks noChangeArrowheads="1"/>
            </p:cNvSpPr>
            <p:nvPr/>
          </p:nvSpPr>
          <p:spPr bwMode="auto">
            <a:xfrm>
              <a:off x="1632" y="2016"/>
              <a:ext cx="96" cy="192"/>
            </a:xfrm>
            <a:prstGeom prst="rect">
              <a:avLst/>
            </a:prstGeom>
            <a:solidFill>
              <a:srgbClr val="E38A2D"/>
            </a:solidFill>
            <a:ln w="9525">
              <a:solidFill>
                <a:schemeClr val="tx1"/>
              </a:solidFill>
              <a:miter lim="800000"/>
              <a:headEnd/>
              <a:tailEnd/>
            </a:ln>
          </p:spPr>
          <p:txBody>
            <a:bodyPr wrap="none" anchor="ctr"/>
            <a:lstStyle/>
            <a:p>
              <a:endParaRPr lang="es-MX"/>
            </a:p>
          </p:txBody>
        </p:sp>
      </p:grpSp>
      <p:grpSp>
        <p:nvGrpSpPr>
          <p:cNvPr id="87046" name="Group 57"/>
          <p:cNvGrpSpPr>
            <a:grpSpLocks/>
          </p:cNvGrpSpPr>
          <p:nvPr/>
        </p:nvGrpSpPr>
        <p:grpSpPr bwMode="auto">
          <a:xfrm>
            <a:off x="4662488" y="2895600"/>
            <a:ext cx="519112" cy="533400"/>
            <a:chOff x="1353" y="1584"/>
            <a:chExt cx="624" cy="624"/>
          </a:xfrm>
        </p:grpSpPr>
        <p:sp>
          <p:nvSpPr>
            <p:cNvPr id="87070" name="Rectangle 58"/>
            <p:cNvSpPr>
              <a:spLocks noChangeArrowheads="1"/>
            </p:cNvSpPr>
            <p:nvPr/>
          </p:nvSpPr>
          <p:spPr bwMode="auto">
            <a:xfrm>
              <a:off x="1392" y="1776"/>
              <a:ext cx="528" cy="432"/>
            </a:xfrm>
            <a:prstGeom prst="rect">
              <a:avLst/>
            </a:prstGeom>
            <a:solidFill>
              <a:schemeClr val="accent1"/>
            </a:solidFill>
            <a:ln w="9525">
              <a:solidFill>
                <a:schemeClr val="tx1"/>
              </a:solidFill>
              <a:miter lim="800000"/>
              <a:headEnd/>
              <a:tailEnd/>
            </a:ln>
          </p:spPr>
          <p:txBody>
            <a:bodyPr wrap="none" anchor="ctr"/>
            <a:lstStyle/>
            <a:p>
              <a:endParaRPr lang="es-MX"/>
            </a:p>
          </p:txBody>
        </p:sp>
        <p:sp>
          <p:nvSpPr>
            <p:cNvPr id="87071" name="AutoShape 59"/>
            <p:cNvSpPr>
              <a:spLocks noChangeArrowheads="1"/>
            </p:cNvSpPr>
            <p:nvPr/>
          </p:nvSpPr>
          <p:spPr bwMode="auto">
            <a:xfrm>
              <a:off x="1353" y="1584"/>
              <a:ext cx="624" cy="192"/>
            </a:xfrm>
            <a:prstGeom prst="triangle">
              <a:avLst>
                <a:gd name="adj" fmla="val 50000"/>
              </a:avLst>
            </a:prstGeom>
            <a:solidFill>
              <a:srgbClr val="E35E40"/>
            </a:solidFill>
            <a:ln w="9525">
              <a:solidFill>
                <a:schemeClr val="tx1"/>
              </a:solidFill>
              <a:miter lim="800000"/>
              <a:headEnd/>
              <a:tailEnd/>
            </a:ln>
          </p:spPr>
          <p:txBody>
            <a:bodyPr wrap="none" anchor="ctr"/>
            <a:lstStyle/>
            <a:p>
              <a:endParaRPr lang="es-MX"/>
            </a:p>
          </p:txBody>
        </p:sp>
        <p:sp>
          <p:nvSpPr>
            <p:cNvPr id="87072" name="Rectangle 60"/>
            <p:cNvSpPr>
              <a:spLocks noChangeArrowheads="1"/>
            </p:cNvSpPr>
            <p:nvPr/>
          </p:nvSpPr>
          <p:spPr bwMode="auto">
            <a:xfrm>
              <a:off x="1776" y="1824"/>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87073" name="Line 61"/>
            <p:cNvSpPr>
              <a:spLocks noChangeShapeType="1"/>
            </p:cNvSpPr>
            <p:nvPr/>
          </p:nvSpPr>
          <p:spPr bwMode="auto">
            <a:xfrm>
              <a:off x="1824" y="1824"/>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7074" name="Line 62"/>
            <p:cNvSpPr>
              <a:spLocks noChangeShapeType="1"/>
            </p:cNvSpPr>
            <p:nvPr/>
          </p:nvSpPr>
          <p:spPr bwMode="auto">
            <a:xfrm flipH="1">
              <a:off x="1776" y="187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7075" name="Rectangle 63"/>
            <p:cNvSpPr>
              <a:spLocks noChangeArrowheads="1"/>
            </p:cNvSpPr>
            <p:nvPr/>
          </p:nvSpPr>
          <p:spPr bwMode="auto">
            <a:xfrm>
              <a:off x="1488" y="1824"/>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87076" name="Line 64"/>
            <p:cNvSpPr>
              <a:spLocks noChangeShapeType="1"/>
            </p:cNvSpPr>
            <p:nvPr/>
          </p:nvSpPr>
          <p:spPr bwMode="auto">
            <a:xfrm>
              <a:off x="1536" y="1824"/>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7077" name="Line 65"/>
            <p:cNvSpPr>
              <a:spLocks noChangeShapeType="1"/>
            </p:cNvSpPr>
            <p:nvPr/>
          </p:nvSpPr>
          <p:spPr bwMode="auto">
            <a:xfrm flipH="1">
              <a:off x="1488" y="187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7078" name="Rectangle 66"/>
            <p:cNvSpPr>
              <a:spLocks noChangeArrowheads="1"/>
            </p:cNvSpPr>
            <p:nvPr/>
          </p:nvSpPr>
          <p:spPr bwMode="auto">
            <a:xfrm>
              <a:off x="1776" y="2016"/>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87079" name="Line 67"/>
            <p:cNvSpPr>
              <a:spLocks noChangeShapeType="1"/>
            </p:cNvSpPr>
            <p:nvPr/>
          </p:nvSpPr>
          <p:spPr bwMode="auto">
            <a:xfrm>
              <a:off x="1824" y="2016"/>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7080" name="Line 68"/>
            <p:cNvSpPr>
              <a:spLocks noChangeShapeType="1"/>
            </p:cNvSpPr>
            <p:nvPr/>
          </p:nvSpPr>
          <p:spPr bwMode="auto">
            <a:xfrm flipH="1">
              <a:off x="1776" y="206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7081" name="Rectangle 69"/>
            <p:cNvSpPr>
              <a:spLocks noChangeArrowheads="1"/>
            </p:cNvSpPr>
            <p:nvPr/>
          </p:nvSpPr>
          <p:spPr bwMode="auto">
            <a:xfrm>
              <a:off x="1488" y="2016"/>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87082" name="Line 70"/>
            <p:cNvSpPr>
              <a:spLocks noChangeShapeType="1"/>
            </p:cNvSpPr>
            <p:nvPr/>
          </p:nvSpPr>
          <p:spPr bwMode="auto">
            <a:xfrm>
              <a:off x="1536" y="2016"/>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7083" name="Line 71"/>
            <p:cNvSpPr>
              <a:spLocks noChangeShapeType="1"/>
            </p:cNvSpPr>
            <p:nvPr/>
          </p:nvSpPr>
          <p:spPr bwMode="auto">
            <a:xfrm flipH="1">
              <a:off x="1488" y="206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7084" name="Rectangle 72"/>
            <p:cNvSpPr>
              <a:spLocks noChangeArrowheads="1"/>
            </p:cNvSpPr>
            <p:nvPr/>
          </p:nvSpPr>
          <p:spPr bwMode="auto">
            <a:xfrm>
              <a:off x="1632" y="2016"/>
              <a:ext cx="96" cy="192"/>
            </a:xfrm>
            <a:prstGeom prst="rect">
              <a:avLst/>
            </a:prstGeom>
            <a:solidFill>
              <a:srgbClr val="E38A2D"/>
            </a:solidFill>
            <a:ln w="9525">
              <a:solidFill>
                <a:schemeClr val="tx1"/>
              </a:solidFill>
              <a:miter lim="800000"/>
              <a:headEnd/>
              <a:tailEnd/>
            </a:ln>
          </p:spPr>
          <p:txBody>
            <a:bodyPr wrap="none" anchor="ctr"/>
            <a:lstStyle/>
            <a:p>
              <a:endParaRPr lang="es-MX"/>
            </a:p>
          </p:txBody>
        </p:sp>
      </p:grpSp>
      <p:grpSp>
        <p:nvGrpSpPr>
          <p:cNvPr id="87047" name="Group 73"/>
          <p:cNvGrpSpPr>
            <a:grpSpLocks/>
          </p:cNvGrpSpPr>
          <p:nvPr/>
        </p:nvGrpSpPr>
        <p:grpSpPr bwMode="auto">
          <a:xfrm>
            <a:off x="4267200" y="3200400"/>
            <a:ext cx="457200" cy="457200"/>
            <a:chOff x="1353" y="1584"/>
            <a:chExt cx="624" cy="624"/>
          </a:xfrm>
        </p:grpSpPr>
        <p:sp>
          <p:nvSpPr>
            <p:cNvPr id="87055" name="Rectangle 74"/>
            <p:cNvSpPr>
              <a:spLocks noChangeArrowheads="1"/>
            </p:cNvSpPr>
            <p:nvPr/>
          </p:nvSpPr>
          <p:spPr bwMode="auto">
            <a:xfrm>
              <a:off x="1392" y="1776"/>
              <a:ext cx="528" cy="432"/>
            </a:xfrm>
            <a:prstGeom prst="rect">
              <a:avLst/>
            </a:prstGeom>
            <a:solidFill>
              <a:schemeClr val="accent1"/>
            </a:solidFill>
            <a:ln w="9525">
              <a:solidFill>
                <a:schemeClr val="tx1"/>
              </a:solidFill>
              <a:miter lim="800000"/>
              <a:headEnd/>
              <a:tailEnd/>
            </a:ln>
          </p:spPr>
          <p:txBody>
            <a:bodyPr wrap="none" anchor="ctr"/>
            <a:lstStyle/>
            <a:p>
              <a:endParaRPr lang="es-MX"/>
            </a:p>
          </p:txBody>
        </p:sp>
        <p:sp>
          <p:nvSpPr>
            <p:cNvPr id="87056" name="AutoShape 75"/>
            <p:cNvSpPr>
              <a:spLocks noChangeArrowheads="1"/>
            </p:cNvSpPr>
            <p:nvPr/>
          </p:nvSpPr>
          <p:spPr bwMode="auto">
            <a:xfrm>
              <a:off x="1353" y="1584"/>
              <a:ext cx="624" cy="192"/>
            </a:xfrm>
            <a:prstGeom prst="triangle">
              <a:avLst>
                <a:gd name="adj" fmla="val 50000"/>
              </a:avLst>
            </a:prstGeom>
            <a:solidFill>
              <a:srgbClr val="E35E40"/>
            </a:solidFill>
            <a:ln w="9525">
              <a:solidFill>
                <a:schemeClr val="tx1"/>
              </a:solidFill>
              <a:miter lim="800000"/>
              <a:headEnd/>
              <a:tailEnd/>
            </a:ln>
          </p:spPr>
          <p:txBody>
            <a:bodyPr wrap="none" anchor="ctr"/>
            <a:lstStyle/>
            <a:p>
              <a:endParaRPr lang="es-MX"/>
            </a:p>
          </p:txBody>
        </p:sp>
        <p:sp>
          <p:nvSpPr>
            <p:cNvPr id="87057" name="Rectangle 76"/>
            <p:cNvSpPr>
              <a:spLocks noChangeArrowheads="1"/>
            </p:cNvSpPr>
            <p:nvPr/>
          </p:nvSpPr>
          <p:spPr bwMode="auto">
            <a:xfrm>
              <a:off x="1776" y="1824"/>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87058" name="Line 77"/>
            <p:cNvSpPr>
              <a:spLocks noChangeShapeType="1"/>
            </p:cNvSpPr>
            <p:nvPr/>
          </p:nvSpPr>
          <p:spPr bwMode="auto">
            <a:xfrm>
              <a:off x="1824" y="1824"/>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7059" name="Line 78"/>
            <p:cNvSpPr>
              <a:spLocks noChangeShapeType="1"/>
            </p:cNvSpPr>
            <p:nvPr/>
          </p:nvSpPr>
          <p:spPr bwMode="auto">
            <a:xfrm flipH="1">
              <a:off x="1776" y="187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7060" name="Rectangle 79"/>
            <p:cNvSpPr>
              <a:spLocks noChangeArrowheads="1"/>
            </p:cNvSpPr>
            <p:nvPr/>
          </p:nvSpPr>
          <p:spPr bwMode="auto">
            <a:xfrm>
              <a:off x="1488" y="1824"/>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87061" name="Line 80"/>
            <p:cNvSpPr>
              <a:spLocks noChangeShapeType="1"/>
            </p:cNvSpPr>
            <p:nvPr/>
          </p:nvSpPr>
          <p:spPr bwMode="auto">
            <a:xfrm>
              <a:off x="1536" y="1824"/>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7062" name="Line 81"/>
            <p:cNvSpPr>
              <a:spLocks noChangeShapeType="1"/>
            </p:cNvSpPr>
            <p:nvPr/>
          </p:nvSpPr>
          <p:spPr bwMode="auto">
            <a:xfrm flipH="1">
              <a:off x="1488" y="187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7063" name="Rectangle 82"/>
            <p:cNvSpPr>
              <a:spLocks noChangeArrowheads="1"/>
            </p:cNvSpPr>
            <p:nvPr/>
          </p:nvSpPr>
          <p:spPr bwMode="auto">
            <a:xfrm>
              <a:off x="1776" y="2016"/>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87064" name="Line 83"/>
            <p:cNvSpPr>
              <a:spLocks noChangeShapeType="1"/>
            </p:cNvSpPr>
            <p:nvPr/>
          </p:nvSpPr>
          <p:spPr bwMode="auto">
            <a:xfrm>
              <a:off x="1824" y="2016"/>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7065" name="Line 84"/>
            <p:cNvSpPr>
              <a:spLocks noChangeShapeType="1"/>
            </p:cNvSpPr>
            <p:nvPr/>
          </p:nvSpPr>
          <p:spPr bwMode="auto">
            <a:xfrm flipH="1">
              <a:off x="1776" y="206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7066" name="Rectangle 85"/>
            <p:cNvSpPr>
              <a:spLocks noChangeArrowheads="1"/>
            </p:cNvSpPr>
            <p:nvPr/>
          </p:nvSpPr>
          <p:spPr bwMode="auto">
            <a:xfrm>
              <a:off x="1488" y="2016"/>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87067" name="Line 86"/>
            <p:cNvSpPr>
              <a:spLocks noChangeShapeType="1"/>
            </p:cNvSpPr>
            <p:nvPr/>
          </p:nvSpPr>
          <p:spPr bwMode="auto">
            <a:xfrm>
              <a:off x="1536" y="2016"/>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7068" name="Line 87"/>
            <p:cNvSpPr>
              <a:spLocks noChangeShapeType="1"/>
            </p:cNvSpPr>
            <p:nvPr/>
          </p:nvSpPr>
          <p:spPr bwMode="auto">
            <a:xfrm flipH="1">
              <a:off x="1488" y="206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7069" name="Rectangle 88"/>
            <p:cNvSpPr>
              <a:spLocks noChangeArrowheads="1"/>
            </p:cNvSpPr>
            <p:nvPr/>
          </p:nvSpPr>
          <p:spPr bwMode="auto">
            <a:xfrm>
              <a:off x="1632" y="2016"/>
              <a:ext cx="96" cy="192"/>
            </a:xfrm>
            <a:prstGeom prst="rect">
              <a:avLst/>
            </a:prstGeom>
            <a:solidFill>
              <a:srgbClr val="E38A2D"/>
            </a:solidFill>
            <a:ln w="9525">
              <a:solidFill>
                <a:schemeClr val="tx1"/>
              </a:solidFill>
              <a:miter lim="800000"/>
              <a:headEnd/>
              <a:tailEnd/>
            </a:ln>
          </p:spPr>
          <p:txBody>
            <a:bodyPr wrap="none" anchor="ctr"/>
            <a:lstStyle/>
            <a:p>
              <a:endParaRPr lang="es-MX"/>
            </a:p>
          </p:txBody>
        </p:sp>
      </p:grpSp>
      <p:sp>
        <p:nvSpPr>
          <p:cNvPr id="87048" name="AutoShape 89"/>
          <p:cNvSpPr>
            <a:spLocks noChangeArrowheads="1"/>
          </p:cNvSpPr>
          <p:nvPr/>
        </p:nvSpPr>
        <p:spPr bwMode="auto">
          <a:xfrm rot="18354317" flipV="1">
            <a:off x="3390900" y="4305300"/>
            <a:ext cx="3048000" cy="5334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17694720 60000 65536"/>
              <a:gd name="T9" fmla="*/ 5898240 60000 65536"/>
              <a:gd name="T10" fmla="*/ 5898240 60000 65536"/>
              <a:gd name="T11" fmla="*/ 0 60000 65536"/>
              <a:gd name="T12" fmla="*/ 12427 w 21600"/>
              <a:gd name="T13" fmla="*/ 2912 h 21600"/>
              <a:gd name="T14" fmla="*/ 18227 w 21600"/>
              <a:gd name="T15" fmla="*/ 924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lnTo>
                  <a:pt x="21600" y="6079"/>
                </a:lnTo>
                <a:close/>
              </a:path>
            </a:pathLst>
          </a:custGeom>
          <a:solidFill>
            <a:srgbClr val="F3F234"/>
          </a:solidFill>
          <a:ln w="19050">
            <a:solidFill>
              <a:schemeClr val="tx1"/>
            </a:solidFill>
            <a:miter lim="800000"/>
            <a:headEnd/>
            <a:tailEnd/>
          </a:ln>
        </p:spPr>
        <p:txBody>
          <a:bodyPr wrap="none" anchor="ctr"/>
          <a:lstStyle/>
          <a:p>
            <a:endParaRPr lang="en-US"/>
          </a:p>
        </p:txBody>
      </p:sp>
      <p:sp>
        <p:nvSpPr>
          <p:cNvPr id="87049" name="AutoShape 90"/>
          <p:cNvSpPr>
            <a:spLocks noChangeArrowheads="1"/>
          </p:cNvSpPr>
          <p:nvPr/>
        </p:nvSpPr>
        <p:spPr bwMode="auto">
          <a:xfrm>
            <a:off x="457200" y="5257800"/>
            <a:ext cx="3657600" cy="762000"/>
          </a:xfrm>
          <a:prstGeom prst="rightArrow">
            <a:avLst>
              <a:gd name="adj1" fmla="val 50000"/>
              <a:gd name="adj2" fmla="val 120000"/>
            </a:avLst>
          </a:prstGeom>
          <a:solidFill>
            <a:srgbClr val="F3F234"/>
          </a:solidFill>
          <a:ln w="38100">
            <a:solidFill>
              <a:schemeClr val="tx1"/>
            </a:solidFill>
            <a:miter lim="800000"/>
            <a:headEnd/>
            <a:tailEnd/>
          </a:ln>
        </p:spPr>
        <p:txBody>
          <a:bodyPr wrap="none" anchor="ctr"/>
          <a:lstStyle/>
          <a:p>
            <a:endParaRPr lang="es-MX"/>
          </a:p>
        </p:txBody>
      </p:sp>
      <p:sp>
        <p:nvSpPr>
          <p:cNvPr id="87050" name="Rectangle 91"/>
          <p:cNvSpPr>
            <a:spLocks noChangeArrowheads="1"/>
          </p:cNvSpPr>
          <p:nvPr/>
        </p:nvSpPr>
        <p:spPr bwMode="auto">
          <a:xfrm>
            <a:off x="457200" y="5459413"/>
            <a:ext cx="3117850" cy="3667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eaLnBrk="0" hangingPunct="0"/>
            <a:r>
              <a:rPr lang="en-GB">
                <a:ea typeface="ＭＳ Ｐゴシック" pitchFamily="34" charset="-128"/>
              </a:rPr>
              <a:t>Introduction to low altitude</a:t>
            </a:r>
          </a:p>
        </p:txBody>
      </p:sp>
      <p:sp>
        <p:nvSpPr>
          <p:cNvPr id="87051" name="Rectangle 92"/>
          <p:cNvSpPr>
            <a:spLocks noChangeArrowheads="1"/>
          </p:cNvSpPr>
          <p:nvPr/>
        </p:nvSpPr>
        <p:spPr bwMode="auto">
          <a:xfrm>
            <a:off x="762000" y="6262688"/>
            <a:ext cx="5087938" cy="3667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eaLnBrk="0" hangingPunct="0"/>
            <a:r>
              <a:rPr lang="en-GB" b="0">
                <a:ea typeface="ＭＳ Ｐゴシック" pitchFamily="34" charset="-128"/>
              </a:rPr>
              <a:t>Low altitude “specialists”; altitudinal “generalists”</a:t>
            </a:r>
          </a:p>
        </p:txBody>
      </p:sp>
      <p:sp>
        <p:nvSpPr>
          <p:cNvPr id="87052" name="Line 93"/>
          <p:cNvSpPr>
            <a:spLocks noChangeShapeType="1"/>
          </p:cNvSpPr>
          <p:nvPr/>
        </p:nvSpPr>
        <p:spPr bwMode="auto">
          <a:xfrm>
            <a:off x="2978150" y="4343400"/>
            <a:ext cx="5562600" cy="0"/>
          </a:xfrm>
          <a:prstGeom prst="line">
            <a:avLst/>
          </a:prstGeom>
          <a:noFill/>
          <a:ln w="63500">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7053" name="Rectangle 94"/>
          <p:cNvSpPr>
            <a:spLocks noChangeArrowheads="1"/>
          </p:cNvSpPr>
          <p:nvPr/>
        </p:nvSpPr>
        <p:spPr bwMode="auto">
          <a:xfrm>
            <a:off x="906463" y="4170363"/>
            <a:ext cx="1912937" cy="3667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eaLnBrk="0" hangingPunct="0"/>
            <a:r>
              <a:rPr lang="en-GB" b="0">
                <a:ea typeface="ＭＳ Ｐゴシック" pitchFamily="34" charset="-128"/>
              </a:rPr>
              <a:t>Low-altitude filter</a:t>
            </a:r>
          </a:p>
        </p:txBody>
      </p:sp>
      <p:sp>
        <p:nvSpPr>
          <p:cNvPr id="87054" name="Rectangle 95"/>
          <p:cNvSpPr>
            <a:spLocks noChangeArrowheads="1"/>
          </p:cNvSpPr>
          <p:nvPr/>
        </p:nvSpPr>
        <p:spPr bwMode="auto">
          <a:xfrm>
            <a:off x="152400" y="2330450"/>
            <a:ext cx="4775200" cy="6461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eaLnBrk="0" hangingPunct="0"/>
            <a:r>
              <a:rPr lang="en-GB" b="0">
                <a:ea typeface="ＭＳ Ｐゴシック" pitchFamily="34" charset="-128"/>
              </a:rPr>
              <a:t>Only altitudinal “generalists” at high elevation</a:t>
            </a:r>
          </a:p>
          <a:p>
            <a:pPr eaLnBrk="0" hangingPunct="0"/>
            <a:r>
              <a:rPr lang="en-GB" b="0">
                <a:ea typeface="ＭＳ Ｐゴシック" pitchFamily="34" charset="-128"/>
              </a:rPr>
              <a:t>Broad ecological range</a:t>
            </a: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36 Rectángulo"/>
          <p:cNvSpPr/>
          <p:nvPr/>
        </p:nvSpPr>
        <p:spPr>
          <a:xfrm>
            <a:off x="4481513" y="744538"/>
            <a:ext cx="3065462" cy="3240087"/>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style>
          <a:lnRef idx="1">
            <a:schemeClr val="dk1"/>
          </a:lnRef>
          <a:fillRef idx="2">
            <a:schemeClr val="dk1"/>
          </a:fillRef>
          <a:effectRef idx="1">
            <a:schemeClr val="dk1"/>
          </a:effectRef>
          <a:fontRef idx="minor">
            <a:schemeClr val="dk1"/>
          </a:fontRef>
        </p:style>
        <p:txBody>
          <a:bodyPr anchor="ctr"/>
          <a:lstStyle/>
          <a:p>
            <a:pPr algn="ctr">
              <a:defRPr/>
            </a:pPr>
            <a:endParaRPr lang="es-MX"/>
          </a:p>
        </p:txBody>
      </p:sp>
      <p:sp>
        <p:nvSpPr>
          <p:cNvPr id="2" name="Rectangle 4"/>
          <p:cNvSpPr>
            <a:spLocks noChangeArrowheads="1"/>
          </p:cNvSpPr>
          <p:nvPr/>
        </p:nvSpPr>
        <p:spPr bwMode="auto">
          <a:xfrm>
            <a:off x="942975" y="728663"/>
            <a:ext cx="3124200" cy="3276600"/>
          </a:xfrm>
          <a:prstGeom prst="rect">
            <a:avLst/>
          </a:prstGeom>
          <a:solidFill>
            <a:schemeClr val="accent6">
              <a:lumMod val="60000"/>
              <a:lumOff val="40000"/>
            </a:schemeClr>
          </a:solidFill>
          <a:ln>
            <a:solidFill>
              <a:schemeClr val="bg1"/>
            </a:solidFill>
            <a:headEnd/>
            <a:tailEnd/>
          </a:ln>
        </p:spPr>
        <p:style>
          <a:lnRef idx="2">
            <a:schemeClr val="accent6">
              <a:shade val="50000"/>
            </a:schemeClr>
          </a:lnRef>
          <a:fillRef idx="1">
            <a:schemeClr val="accent6"/>
          </a:fillRef>
          <a:effectRef idx="0">
            <a:schemeClr val="accent6"/>
          </a:effectRef>
          <a:fontRef idx="minor">
            <a:schemeClr val="lt1"/>
          </a:fontRef>
        </p:style>
        <p:txBody>
          <a:bodyPr wrap="none" anchor="ctr"/>
          <a:lstStyle/>
          <a:p>
            <a:pPr algn="ctr" eaLnBrk="0" hangingPunct="0">
              <a:defRPr/>
            </a:pPr>
            <a:endParaRPr lang="es-ES" b="0">
              <a:latin typeface="+mj-lt"/>
            </a:endParaRPr>
          </a:p>
        </p:txBody>
      </p:sp>
      <p:sp>
        <p:nvSpPr>
          <p:cNvPr id="4" name="Text Box 6"/>
          <p:cNvSpPr txBox="1">
            <a:spLocks noChangeArrowheads="1"/>
          </p:cNvSpPr>
          <p:nvPr/>
        </p:nvSpPr>
        <p:spPr bwMode="auto">
          <a:xfrm>
            <a:off x="1181100" y="1012825"/>
            <a:ext cx="730250" cy="338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a:defRPr/>
            </a:pPr>
            <a:r>
              <a:rPr lang="en-US" sz="1600" b="0" dirty="0" smtClean="0">
                <a:latin typeface="+mj-lt"/>
              </a:rPr>
              <a:t>Matrix</a:t>
            </a:r>
            <a:endParaRPr lang="en-US" sz="1600" b="0" dirty="0">
              <a:latin typeface="+mj-lt"/>
            </a:endParaRPr>
          </a:p>
        </p:txBody>
      </p:sp>
      <p:sp>
        <p:nvSpPr>
          <p:cNvPr id="7" name="Text Box 9"/>
          <p:cNvSpPr txBox="1">
            <a:spLocks noChangeArrowheads="1"/>
          </p:cNvSpPr>
          <p:nvPr/>
        </p:nvSpPr>
        <p:spPr bwMode="auto">
          <a:xfrm>
            <a:off x="1096963" y="1808163"/>
            <a:ext cx="606425" cy="33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a:defRPr/>
            </a:pPr>
            <a:r>
              <a:rPr lang="es-CL" sz="1600" b="0" dirty="0" smtClean="0">
                <a:latin typeface="+mj-lt"/>
              </a:rPr>
              <a:t>Road</a:t>
            </a:r>
            <a:endParaRPr lang="en-US" sz="1600" b="0" dirty="0">
              <a:latin typeface="+mj-lt"/>
            </a:endParaRPr>
          </a:p>
        </p:txBody>
      </p:sp>
      <p:sp>
        <p:nvSpPr>
          <p:cNvPr id="32" name="31 Forma libre"/>
          <p:cNvSpPr/>
          <p:nvPr/>
        </p:nvSpPr>
        <p:spPr>
          <a:xfrm>
            <a:off x="1712565" y="1433375"/>
            <a:ext cx="1895475" cy="1895475"/>
          </a:xfrm>
          <a:custGeom>
            <a:avLst/>
            <a:gdLst>
              <a:gd name="connsiteX0" fmla="*/ 838200 w 1895475"/>
              <a:gd name="connsiteY0" fmla="*/ 0 h 1895475"/>
              <a:gd name="connsiteX1" fmla="*/ 304800 w 1895475"/>
              <a:gd name="connsiteY1" fmla="*/ 161925 h 1895475"/>
              <a:gd name="connsiteX2" fmla="*/ 161925 w 1895475"/>
              <a:gd name="connsiteY2" fmla="*/ 361950 h 1895475"/>
              <a:gd name="connsiteX3" fmla="*/ 171450 w 1895475"/>
              <a:gd name="connsiteY3" fmla="*/ 714375 h 1895475"/>
              <a:gd name="connsiteX4" fmla="*/ 114300 w 1895475"/>
              <a:gd name="connsiteY4" fmla="*/ 1000125 h 1895475"/>
              <a:gd name="connsiteX5" fmla="*/ 9525 w 1895475"/>
              <a:gd name="connsiteY5" fmla="*/ 1076325 h 1895475"/>
              <a:gd name="connsiteX6" fmla="*/ 0 w 1895475"/>
              <a:gd name="connsiteY6" fmla="*/ 1438275 h 1895475"/>
              <a:gd name="connsiteX7" fmla="*/ 133350 w 1895475"/>
              <a:gd name="connsiteY7" fmla="*/ 1543050 h 1895475"/>
              <a:gd name="connsiteX8" fmla="*/ 371475 w 1895475"/>
              <a:gd name="connsiteY8" fmla="*/ 1657350 h 1895475"/>
              <a:gd name="connsiteX9" fmla="*/ 752475 w 1895475"/>
              <a:gd name="connsiteY9" fmla="*/ 1638300 h 1895475"/>
              <a:gd name="connsiteX10" fmla="*/ 895350 w 1895475"/>
              <a:gd name="connsiteY10" fmla="*/ 1524000 h 1895475"/>
              <a:gd name="connsiteX11" fmla="*/ 1038225 w 1895475"/>
              <a:gd name="connsiteY11" fmla="*/ 1743075 h 1895475"/>
              <a:gd name="connsiteX12" fmla="*/ 1190625 w 1895475"/>
              <a:gd name="connsiteY12" fmla="*/ 1895475 h 1895475"/>
              <a:gd name="connsiteX13" fmla="*/ 1371600 w 1895475"/>
              <a:gd name="connsiteY13" fmla="*/ 1809750 h 1895475"/>
              <a:gd name="connsiteX14" fmla="*/ 1466850 w 1895475"/>
              <a:gd name="connsiteY14" fmla="*/ 1628775 h 1895475"/>
              <a:gd name="connsiteX15" fmla="*/ 1476375 w 1895475"/>
              <a:gd name="connsiteY15" fmla="*/ 1409700 h 1895475"/>
              <a:gd name="connsiteX16" fmla="*/ 1590675 w 1895475"/>
              <a:gd name="connsiteY16" fmla="*/ 1266825 h 1895475"/>
              <a:gd name="connsiteX17" fmla="*/ 1809750 w 1895475"/>
              <a:gd name="connsiteY17" fmla="*/ 1228725 h 1895475"/>
              <a:gd name="connsiteX18" fmla="*/ 1885950 w 1895475"/>
              <a:gd name="connsiteY18" fmla="*/ 1066800 h 1895475"/>
              <a:gd name="connsiteX19" fmla="*/ 1895475 w 1895475"/>
              <a:gd name="connsiteY19" fmla="*/ 904875 h 1895475"/>
              <a:gd name="connsiteX20" fmla="*/ 1733550 w 1895475"/>
              <a:gd name="connsiteY20" fmla="*/ 733425 h 1895475"/>
              <a:gd name="connsiteX21" fmla="*/ 1685925 w 1895475"/>
              <a:gd name="connsiteY21" fmla="*/ 619125 h 1895475"/>
              <a:gd name="connsiteX22" fmla="*/ 1695450 w 1895475"/>
              <a:gd name="connsiteY22" fmla="*/ 400050 h 1895475"/>
              <a:gd name="connsiteX23" fmla="*/ 1724025 w 1895475"/>
              <a:gd name="connsiteY23" fmla="*/ 333375 h 1895475"/>
              <a:gd name="connsiteX24" fmla="*/ 1609725 w 1895475"/>
              <a:gd name="connsiteY24" fmla="*/ 228600 h 1895475"/>
              <a:gd name="connsiteX25" fmla="*/ 1285875 w 1895475"/>
              <a:gd name="connsiteY25" fmla="*/ 152400 h 1895475"/>
              <a:gd name="connsiteX26" fmla="*/ 838200 w 1895475"/>
              <a:gd name="connsiteY26" fmla="*/ 0 h 1895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895475" h="1895475">
                <a:moveTo>
                  <a:pt x="838200" y="0"/>
                </a:moveTo>
                <a:lnTo>
                  <a:pt x="304800" y="161925"/>
                </a:lnTo>
                <a:lnTo>
                  <a:pt x="161925" y="361950"/>
                </a:lnTo>
                <a:lnTo>
                  <a:pt x="171450" y="714375"/>
                </a:lnTo>
                <a:lnTo>
                  <a:pt x="114300" y="1000125"/>
                </a:lnTo>
                <a:lnTo>
                  <a:pt x="9525" y="1076325"/>
                </a:lnTo>
                <a:lnTo>
                  <a:pt x="0" y="1438275"/>
                </a:lnTo>
                <a:lnTo>
                  <a:pt x="133350" y="1543050"/>
                </a:lnTo>
                <a:lnTo>
                  <a:pt x="371475" y="1657350"/>
                </a:lnTo>
                <a:lnTo>
                  <a:pt x="752475" y="1638300"/>
                </a:lnTo>
                <a:lnTo>
                  <a:pt x="895350" y="1524000"/>
                </a:lnTo>
                <a:lnTo>
                  <a:pt x="1038225" y="1743075"/>
                </a:lnTo>
                <a:lnTo>
                  <a:pt x="1190625" y="1895475"/>
                </a:lnTo>
                <a:lnTo>
                  <a:pt x="1371600" y="1809750"/>
                </a:lnTo>
                <a:lnTo>
                  <a:pt x="1466850" y="1628775"/>
                </a:lnTo>
                <a:lnTo>
                  <a:pt x="1476375" y="1409700"/>
                </a:lnTo>
                <a:lnTo>
                  <a:pt x="1590675" y="1266825"/>
                </a:lnTo>
                <a:lnTo>
                  <a:pt x="1809750" y="1228725"/>
                </a:lnTo>
                <a:lnTo>
                  <a:pt x="1885950" y="1066800"/>
                </a:lnTo>
                <a:lnTo>
                  <a:pt x="1895475" y="904875"/>
                </a:lnTo>
                <a:lnTo>
                  <a:pt x="1733550" y="733425"/>
                </a:lnTo>
                <a:lnTo>
                  <a:pt x="1685925" y="619125"/>
                </a:lnTo>
                <a:lnTo>
                  <a:pt x="1695450" y="400050"/>
                </a:lnTo>
                <a:lnTo>
                  <a:pt x="1724025" y="333375"/>
                </a:lnTo>
                <a:lnTo>
                  <a:pt x="1609725" y="228600"/>
                </a:lnTo>
                <a:lnTo>
                  <a:pt x="1285875" y="152400"/>
                </a:lnTo>
                <a:lnTo>
                  <a:pt x="838200" y="0"/>
                </a:lnTo>
                <a:close/>
              </a:path>
            </a:pathLst>
          </a:custGeom>
        </p:spPr>
        <p:style>
          <a:lnRef idx="0">
            <a:schemeClr val="accent3"/>
          </a:lnRef>
          <a:fillRef idx="3">
            <a:schemeClr val="accent3"/>
          </a:fillRef>
          <a:effectRef idx="3">
            <a:schemeClr val="accent3"/>
          </a:effectRef>
          <a:fontRef idx="minor">
            <a:schemeClr val="lt1"/>
          </a:fontRef>
        </p:style>
        <p:txBody>
          <a:bodyPr anchor="ctr"/>
          <a:lstStyle/>
          <a:p>
            <a:pPr algn="ctr">
              <a:defRPr/>
            </a:pPr>
            <a:r>
              <a:rPr lang="es-MX" sz="1600" dirty="0" err="1">
                <a:solidFill>
                  <a:schemeClr val="tx1"/>
                </a:solidFill>
                <a:latin typeface="+mj-lt"/>
              </a:rPr>
              <a:t>Protected</a:t>
            </a:r>
            <a:endParaRPr lang="es-MX" sz="1600" dirty="0">
              <a:solidFill>
                <a:schemeClr val="tx1"/>
              </a:solidFill>
              <a:latin typeface="+mj-lt"/>
            </a:endParaRPr>
          </a:p>
          <a:p>
            <a:pPr algn="ctr">
              <a:defRPr/>
            </a:pPr>
            <a:r>
              <a:rPr lang="es-MX" sz="1600" dirty="0" err="1">
                <a:solidFill>
                  <a:schemeClr val="tx1"/>
                </a:solidFill>
                <a:latin typeface="+mj-lt"/>
              </a:rPr>
              <a:t>Area</a:t>
            </a:r>
            <a:endParaRPr lang="es-MX" sz="1600" dirty="0">
              <a:solidFill>
                <a:schemeClr val="tx1"/>
              </a:solidFill>
              <a:latin typeface="+mj-lt"/>
            </a:endParaRPr>
          </a:p>
          <a:p>
            <a:pPr algn="ctr">
              <a:defRPr/>
            </a:pPr>
            <a:endParaRPr lang="es-MX" dirty="0">
              <a:latin typeface="+mj-lt"/>
            </a:endParaRPr>
          </a:p>
        </p:txBody>
      </p:sp>
      <p:sp>
        <p:nvSpPr>
          <p:cNvPr id="6" name="Freeform 8"/>
          <p:cNvSpPr>
            <a:spLocks/>
          </p:cNvSpPr>
          <p:nvPr/>
        </p:nvSpPr>
        <p:spPr bwMode="auto">
          <a:xfrm>
            <a:off x="942975" y="2098675"/>
            <a:ext cx="1562100" cy="566738"/>
          </a:xfrm>
          <a:custGeom>
            <a:avLst/>
            <a:gdLst>
              <a:gd name="T0" fmla="*/ 52508 w 1904"/>
              <a:gd name="T1" fmla="*/ 207224 h 808"/>
              <a:gd name="T2" fmla="*/ 131269 w 1904"/>
              <a:gd name="T3" fmla="*/ 207224 h 808"/>
              <a:gd name="T4" fmla="*/ 840121 w 1904"/>
              <a:gd name="T5" fmla="*/ 51806 h 808"/>
              <a:gd name="T6" fmla="*/ 997644 w 1904"/>
              <a:gd name="T7" fmla="*/ 518059 h 808"/>
              <a:gd name="T8" fmla="*/ 1391450 w 1904"/>
              <a:gd name="T9" fmla="*/ 751186 h 808"/>
              <a:gd name="T10" fmla="*/ 1785257 w 1904"/>
              <a:gd name="T11" fmla="*/ 595768 h 808"/>
              <a:gd name="T12" fmla="*/ 2100303 w 1904"/>
              <a:gd name="T13" fmla="*/ 906604 h 808"/>
              <a:gd name="T14" fmla="*/ 2415348 w 1904"/>
              <a:gd name="T15" fmla="*/ 1217440 h 808"/>
              <a:gd name="T16" fmla="*/ 2730393 w 1904"/>
              <a:gd name="T17" fmla="*/ 1295149 h 808"/>
              <a:gd name="T18" fmla="*/ 2966677 w 1904"/>
              <a:gd name="T19" fmla="*/ 1295149 h 808"/>
              <a:gd name="T20" fmla="*/ 3124200 w 1904"/>
              <a:gd name="T21" fmla="*/ 1295149 h 80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904" h="808">
                <a:moveTo>
                  <a:pt x="32" y="128"/>
                </a:moveTo>
                <a:cubicBezTo>
                  <a:pt x="16" y="136"/>
                  <a:pt x="0" y="144"/>
                  <a:pt x="80" y="128"/>
                </a:cubicBezTo>
                <a:cubicBezTo>
                  <a:pt x="160" y="112"/>
                  <a:pt x="424" y="0"/>
                  <a:pt x="512" y="32"/>
                </a:cubicBezTo>
                <a:cubicBezTo>
                  <a:pt x="600" y="64"/>
                  <a:pt x="552" y="248"/>
                  <a:pt x="608" y="320"/>
                </a:cubicBezTo>
                <a:cubicBezTo>
                  <a:pt x="664" y="392"/>
                  <a:pt x="768" y="456"/>
                  <a:pt x="848" y="464"/>
                </a:cubicBezTo>
                <a:cubicBezTo>
                  <a:pt x="928" y="472"/>
                  <a:pt x="1016" y="352"/>
                  <a:pt x="1088" y="368"/>
                </a:cubicBezTo>
                <a:cubicBezTo>
                  <a:pt x="1160" y="384"/>
                  <a:pt x="1216" y="496"/>
                  <a:pt x="1280" y="560"/>
                </a:cubicBezTo>
                <a:cubicBezTo>
                  <a:pt x="1344" y="624"/>
                  <a:pt x="1408" y="712"/>
                  <a:pt x="1472" y="752"/>
                </a:cubicBezTo>
                <a:cubicBezTo>
                  <a:pt x="1536" y="792"/>
                  <a:pt x="1608" y="792"/>
                  <a:pt x="1664" y="800"/>
                </a:cubicBezTo>
                <a:cubicBezTo>
                  <a:pt x="1720" y="808"/>
                  <a:pt x="1768" y="800"/>
                  <a:pt x="1808" y="800"/>
                </a:cubicBezTo>
                <a:cubicBezTo>
                  <a:pt x="1848" y="800"/>
                  <a:pt x="1876" y="800"/>
                  <a:pt x="1904" y="800"/>
                </a:cubicBezTo>
              </a:path>
            </a:pathLst>
          </a:custGeom>
          <a:noFill/>
          <a:ln w="38100" cmpd="sng">
            <a:solidFill>
              <a:srgbClr val="FF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s-MX">
              <a:latin typeface="+mj-lt"/>
            </a:endParaRPr>
          </a:p>
        </p:txBody>
      </p:sp>
      <p:sp>
        <p:nvSpPr>
          <p:cNvPr id="39" name="38 Forma libre"/>
          <p:cNvSpPr/>
          <p:nvPr/>
        </p:nvSpPr>
        <p:spPr>
          <a:xfrm>
            <a:off x="4483713" y="1385951"/>
            <a:ext cx="2592288" cy="2547105"/>
          </a:xfrm>
          <a:custGeom>
            <a:avLst/>
            <a:gdLst>
              <a:gd name="connsiteX0" fmla="*/ 0 w 3067050"/>
              <a:gd name="connsiteY0" fmla="*/ 1695450 h 1695450"/>
              <a:gd name="connsiteX1" fmla="*/ 95250 w 3067050"/>
              <a:gd name="connsiteY1" fmla="*/ 1590675 h 1695450"/>
              <a:gd name="connsiteX2" fmla="*/ 238125 w 3067050"/>
              <a:gd name="connsiteY2" fmla="*/ 1524000 h 1695450"/>
              <a:gd name="connsiteX3" fmla="*/ 352425 w 3067050"/>
              <a:gd name="connsiteY3" fmla="*/ 1543050 h 1695450"/>
              <a:gd name="connsiteX4" fmla="*/ 561975 w 3067050"/>
              <a:gd name="connsiteY4" fmla="*/ 1590675 h 1695450"/>
              <a:gd name="connsiteX5" fmla="*/ 647700 w 3067050"/>
              <a:gd name="connsiteY5" fmla="*/ 1514475 h 1695450"/>
              <a:gd name="connsiteX6" fmla="*/ 771525 w 3067050"/>
              <a:gd name="connsiteY6" fmla="*/ 1457325 h 1695450"/>
              <a:gd name="connsiteX7" fmla="*/ 971550 w 3067050"/>
              <a:gd name="connsiteY7" fmla="*/ 1371600 h 1695450"/>
              <a:gd name="connsiteX8" fmla="*/ 1143000 w 3067050"/>
              <a:gd name="connsiteY8" fmla="*/ 1000125 h 1695450"/>
              <a:gd name="connsiteX9" fmla="*/ 1304925 w 3067050"/>
              <a:gd name="connsiteY9" fmla="*/ 771525 h 1695450"/>
              <a:gd name="connsiteX10" fmla="*/ 1409700 w 3067050"/>
              <a:gd name="connsiteY10" fmla="*/ 552450 h 1695450"/>
              <a:gd name="connsiteX11" fmla="*/ 1504950 w 3067050"/>
              <a:gd name="connsiteY11" fmla="*/ 381000 h 1695450"/>
              <a:gd name="connsiteX12" fmla="*/ 1619250 w 3067050"/>
              <a:gd name="connsiteY12" fmla="*/ 161925 h 1695450"/>
              <a:gd name="connsiteX13" fmla="*/ 1838325 w 3067050"/>
              <a:gd name="connsiteY13" fmla="*/ 47625 h 1695450"/>
              <a:gd name="connsiteX14" fmla="*/ 2019300 w 3067050"/>
              <a:gd name="connsiteY14" fmla="*/ 0 h 1695450"/>
              <a:gd name="connsiteX15" fmla="*/ 2114550 w 3067050"/>
              <a:gd name="connsiteY15" fmla="*/ 219075 h 1695450"/>
              <a:gd name="connsiteX16" fmla="*/ 2247900 w 3067050"/>
              <a:gd name="connsiteY16" fmla="*/ 419100 h 1695450"/>
              <a:gd name="connsiteX17" fmla="*/ 2381250 w 3067050"/>
              <a:gd name="connsiteY17" fmla="*/ 542925 h 1695450"/>
              <a:gd name="connsiteX18" fmla="*/ 2495550 w 3067050"/>
              <a:gd name="connsiteY18" fmla="*/ 428625 h 1695450"/>
              <a:gd name="connsiteX19" fmla="*/ 2552700 w 3067050"/>
              <a:gd name="connsiteY19" fmla="*/ 552450 h 1695450"/>
              <a:gd name="connsiteX20" fmla="*/ 2638425 w 3067050"/>
              <a:gd name="connsiteY20" fmla="*/ 685800 h 1695450"/>
              <a:gd name="connsiteX21" fmla="*/ 2705100 w 3067050"/>
              <a:gd name="connsiteY21" fmla="*/ 828675 h 1695450"/>
              <a:gd name="connsiteX22" fmla="*/ 2819400 w 3067050"/>
              <a:gd name="connsiteY22" fmla="*/ 1057275 h 1695450"/>
              <a:gd name="connsiteX23" fmla="*/ 2952750 w 3067050"/>
              <a:gd name="connsiteY23" fmla="*/ 1219200 h 1695450"/>
              <a:gd name="connsiteX24" fmla="*/ 3057525 w 3067050"/>
              <a:gd name="connsiteY24" fmla="*/ 1466850 h 1695450"/>
              <a:gd name="connsiteX25" fmla="*/ 3057525 w 3067050"/>
              <a:gd name="connsiteY25" fmla="*/ 1466850 h 1695450"/>
              <a:gd name="connsiteX26" fmla="*/ 3067050 w 3067050"/>
              <a:gd name="connsiteY26" fmla="*/ 1495425 h 1695450"/>
              <a:gd name="connsiteX0" fmla="*/ 0 w 3067050"/>
              <a:gd name="connsiteY0" fmla="*/ 1763388 h 1763388"/>
              <a:gd name="connsiteX1" fmla="*/ 95250 w 3067050"/>
              <a:gd name="connsiteY1" fmla="*/ 1590675 h 1763388"/>
              <a:gd name="connsiteX2" fmla="*/ 238125 w 3067050"/>
              <a:gd name="connsiteY2" fmla="*/ 1524000 h 1763388"/>
              <a:gd name="connsiteX3" fmla="*/ 352425 w 3067050"/>
              <a:gd name="connsiteY3" fmla="*/ 1543050 h 1763388"/>
              <a:gd name="connsiteX4" fmla="*/ 561975 w 3067050"/>
              <a:gd name="connsiteY4" fmla="*/ 1590675 h 1763388"/>
              <a:gd name="connsiteX5" fmla="*/ 647700 w 3067050"/>
              <a:gd name="connsiteY5" fmla="*/ 1514475 h 1763388"/>
              <a:gd name="connsiteX6" fmla="*/ 771525 w 3067050"/>
              <a:gd name="connsiteY6" fmla="*/ 1457325 h 1763388"/>
              <a:gd name="connsiteX7" fmla="*/ 971550 w 3067050"/>
              <a:gd name="connsiteY7" fmla="*/ 1371600 h 1763388"/>
              <a:gd name="connsiteX8" fmla="*/ 1143000 w 3067050"/>
              <a:gd name="connsiteY8" fmla="*/ 1000125 h 1763388"/>
              <a:gd name="connsiteX9" fmla="*/ 1304925 w 3067050"/>
              <a:gd name="connsiteY9" fmla="*/ 771525 h 1763388"/>
              <a:gd name="connsiteX10" fmla="*/ 1409700 w 3067050"/>
              <a:gd name="connsiteY10" fmla="*/ 552450 h 1763388"/>
              <a:gd name="connsiteX11" fmla="*/ 1504950 w 3067050"/>
              <a:gd name="connsiteY11" fmla="*/ 381000 h 1763388"/>
              <a:gd name="connsiteX12" fmla="*/ 1619250 w 3067050"/>
              <a:gd name="connsiteY12" fmla="*/ 161925 h 1763388"/>
              <a:gd name="connsiteX13" fmla="*/ 1838325 w 3067050"/>
              <a:gd name="connsiteY13" fmla="*/ 47625 h 1763388"/>
              <a:gd name="connsiteX14" fmla="*/ 2019300 w 3067050"/>
              <a:gd name="connsiteY14" fmla="*/ 0 h 1763388"/>
              <a:gd name="connsiteX15" fmla="*/ 2114550 w 3067050"/>
              <a:gd name="connsiteY15" fmla="*/ 219075 h 1763388"/>
              <a:gd name="connsiteX16" fmla="*/ 2247900 w 3067050"/>
              <a:gd name="connsiteY16" fmla="*/ 419100 h 1763388"/>
              <a:gd name="connsiteX17" fmla="*/ 2381250 w 3067050"/>
              <a:gd name="connsiteY17" fmla="*/ 542925 h 1763388"/>
              <a:gd name="connsiteX18" fmla="*/ 2495550 w 3067050"/>
              <a:gd name="connsiteY18" fmla="*/ 428625 h 1763388"/>
              <a:gd name="connsiteX19" fmla="*/ 2552700 w 3067050"/>
              <a:gd name="connsiteY19" fmla="*/ 552450 h 1763388"/>
              <a:gd name="connsiteX20" fmla="*/ 2638425 w 3067050"/>
              <a:gd name="connsiteY20" fmla="*/ 685800 h 1763388"/>
              <a:gd name="connsiteX21" fmla="*/ 2705100 w 3067050"/>
              <a:gd name="connsiteY21" fmla="*/ 828675 h 1763388"/>
              <a:gd name="connsiteX22" fmla="*/ 2819400 w 3067050"/>
              <a:gd name="connsiteY22" fmla="*/ 1057275 h 1763388"/>
              <a:gd name="connsiteX23" fmla="*/ 2952750 w 3067050"/>
              <a:gd name="connsiteY23" fmla="*/ 1219200 h 1763388"/>
              <a:gd name="connsiteX24" fmla="*/ 3057525 w 3067050"/>
              <a:gd name="connsiteY24" fmla="*/ 1466850 h 1763388"/>
              <a:gd name="connsiteX25" fmla="*/ 3057525 w 3067050"/>
              <a:gd name="connsiteY25" fmla="*/ 1466850 h 1763388"/>
              <a:gd name="connsiteX26" fmla="*/ 3067050 w 3067050"/>
              <a:gd name="connsiteY26" fmla="*/ 1495425 h 1763388"/>
              <a:gd name="connsiteX0" fmla="*/ 0 w 3057525"/>
              <a:gd name="connsiteY0" fmla="*/ 1763388 h 1763388"/>
              <a:gd name="connsiteX1" fmla="*/ 95250 w 3057525"/>
              <a:gd name="connsiteY1" fmla="*/ 1590675 h 1763388"/>
              <a:gd name="connsiteX2" fmla="*/ 238125 w 3057525"/>
              <a:gd name="connsiteY2" fmla="*/ 1524000 h 1763388"/>
              <a:gd name="connsiteX3" fmla="*/ 352425 w 3057525"/>
              <a:gd name="connsiteY3" fmla="*/ 1543050 h 1763388"/>
              <a:gd name="connsiteX4" fmla="*/ 561975 w 3057525"/>
              <a:gd name="connsiteY4" fmla="*/ 1590675 h 1763388"/>
              <a:gd name="connsiteX5" fmla="*/ 647700 w 3057525"/>
              <a:gd name="connsiteY5" fmla="*/ 1514475 h 1763388"/>
              <a:gd name="connsiteX6" fmla="*/ 771525 w 3057525"/>
              <a:gd name="connsiteY6" fmla="*/ 1457325 h 1763388"/>
              <a:gd name="connsiteX7" fmla="*/ 971550 w 3057525"/>
              <a:gd name="connsiteY7" fmla="*/ 1371600 h 1763388"/>
              <a:gd name="connsiteX8" fmla="*/ 1143000 w 3057525"/>
              <a:gd name="connsiteY8" fmla="*/ 1000125 h 1763388"/>
              <a:gd name="connsiteX9" fmla="*/ 1304925 w 3057525"/>
              <a:gd name="connsiteY9" fmla="*/ 771525 h 1763388"/>
              <a:gd name="connsiteX10" fmla="*/ 1409700 w 3057525"/>
              <a:gd name="connsiteY10" fmla="*/ 552450 h 1763388"/>
              <a:gd name="connsiteX11" fmla="*/ 1504950 w 3057525"/>
              <a:gd name="connsiteY11" fmla="*/ 381000 h 1763388"/>
              <a:gd name="connsiteX12" fmla="*/ 1619250 w 3057525"/>
              <a:gd name="connsiteY12" fmla="*/ 161925 h 1763388"/>
              <a:gd name="connsiteX13" fmla="*/ 1838325 w 3057525"/>
              <a:gd name="connsiteY13" fmla="*/ 47625 h 1763388"/>
              <a:gd name="connsiteX14" fmla="*/ 2019300 w 3057525"/>
              <a:gd name="connsiteY14" fmla="*/ 0 h 1763388"/>
              <a:gd name="connsiteX15" fmla="*/ 2114550 w 3057525"/>
              <a:gd name="connsiteY15" fmla="*/ 219075 h 1763388"/>
              <a:gd name="connsiteX16" fmla="*/ 2247900 w 3057525"/>
              <a:gd name="connsiteY16" fmla="*/ 419100 h 1763388"/>
              <a:gd name="connsiteX17" fmla="*/ 2381250 w 3057525"/>
              <a:gd name="connsiteY17" fmla="*/ 542925 h 1763388"/>
              <a:gd name="connsiteX18" fmla="*/ 2495550 w 3057525"/>
              <a:gd name="connsiteY18" fmla="*/ 428625 h 1763388"/>
              <a:gd name="connsiteX19" fmla="*/ 2552700 w 3057525"/>
              <a:gd name="connsiteY19" fmla="*/ 552450 h 1763388"/>
              <a:gd name="connsiteX20" fmla="*/ 2638425 w 3057525"/>
              <a:gd name="connsiteY20" fmla="*/ 685800 h 1763388"/>
              <a:gd name="connsiteX21" fmla="*/ 2705100 w 3057525"/>
              <a:gd name="connsiteY21" fmla="*/ 828675 h 1763388"/>
              <a:gd name="connsiteX22" fmla="*/ 2819400 w 3057525"/>
              <a:gd name="connsiteY22" fmla="*/ 1057275 h 1763388"/>
              <a:gd name="connsiteX23" fmla="*/ 2952750 w 3057525"/>
              <a:gd name="connsiteY23" fmla="*/ 1219200 h 1763388"/>
              <a:gd name="connsiteX24" fmla="*/ 3057525 w 3057525"/>
              <a:gd name="connsiteY24" fmla="*/ 1466850 h 1763388"/>
              <a:gd name="connsiteX25" fmla="*/ 3057525 w 3057525"/>
              <a:gd name="connsiteY25" fmla="*/ 1466850 h 1763388"/>
              <a:gd name="connsiteX26" fmla="*/ 3048000 w 3057525"/>
              <a:gd name="connsiteY26" fmla="*/ 1760383 h 1763388"/>
              <a:gd name="connsiteX0" fmla="*/ 0 w 3057525"/>
              <a:gd name="connsiteY0" fmla="*/ 1763388 h 1855496"/>
              <a:gd name="connsiteX1" fmla="*/ 95250 w 3057525"/>
              <a:gd name="connsiteY1" fmla="*/ 1590675 h 1855496"/>
              <a:gd name="connsiteX2" fmla="*/ 238125 w 3057525"/>
              <a:gd name="connsiteY2" fmla="*/ 1524000 h 1855496"/>
              <a:gd name="connsiteX3" fmla="*/ 352425 w 3057525"/>
              <a:gd name="connsiteY3" fmla="*/ 1543050 h 1855496"/>
              <a:gd name="connsiteX4" fmla="*/ 561975 w 3057525"/>
              <a:gd name="connsiteY4" fmla="*/ 1590675 h 1855496"/>
              <a:gd name="connsiteX5" fmla="*/ 647700 w 3057525"/>
              <a:gd name="connsiteY5" fmla="*/ 1514475 h 1855496"/>
              <a:gd name="connsiteX6" fmla="*/ 771525 w 3057525"/>
              <a:gd name="connsiteY6" fmla="*/ 1457325 h 1855496"/>
              <a:gd name="connsiteX7" fmla="*/ 971550 w 3057525"/>
              <a:gd name="connsiteY7" fmla="*/ 1371600 h 1855496"/>
              <a:gd name="connsiteX8" fmla="*/ 1143000 w 3057525"/>
              <a:gd name="connsiteY8" fmla="*/ 1000125 h 1855496"/>
              <a:gd name="connsiteX9" fmla="*/ 1304925 w 3057525"/>
              <a:gd name="connsiteY9" fmla="*/ 771525 h 1855496"/>
              <a:gd name="connsiteX10" fmla="*/ 1409700 w 3057525"/>
              <a:gd name="connsiteY10" fmla="*/ 552450 h 1855496"/>
              <a:gd name="connsiteX11" fmla="*/ 1504950 w 3057525"/>
              <a:gd name="connsiteY11" fmla="*/ 381000 h 1855496"/>
              <a:gd name="connsiteX12" fmla="*/ 1619250 w 3057525"/>
              <a:gd name="connsiteY12" fmla="*/ 161925 h 1855496"/>
              <a:gd name="connsiteX13" fmla="*/ 1838325 w 3057525"/>
              <a:gd name="connsiteY13" fmla="*/ 47625 h 1855496"/>
              <a:gd name="connsiteX14" fmla="*/ 2019300 w 3057525"/>
              <a:gd name="connsiteY14" fmla="*/ 0 h 1855496"/>
              <a:gd name="connsiteX15" fmla="*/ 2114550 w 3057525"/>
              <a:gd name="connsiteY15" fmla="*/ 219075 h 1855496"/>
              <a:gd name="connsiteX16" fmla="*/ 2247900 w 3057525"/>
              <a:gd name="connsiteY16" fmla="*/ 419100 h 1855496"/>
              <a:gd name="connsiteX17" fmla="*/ 2381250 w 3057525"/>
              <a:gd name="connsiteY17" fmla="*/ 542925 h 1855496"/>
              <a:gd name="connsiteX18" fmla="*/ 2495550 w 3057525"/>
              <a:gd name="connsiteY18" fmla="*/ 428625 h 1855496"/>
              <a:gd name="connsiteX19" fmla="*/ 2552700 w 3057525"/>
              <a:gd name="connsiteY19" fmla="*/ 552450 h 1855496"/>
              <a:gd name="connsiteX20" fmla="*/ 2638425 w 3057525"/>
              <a:gd name="connsiteY20" fmla="*/ 685800 h 1855496"/>
              <a:gd name="connsiteX21" fmla="*/ 2705100 w 3057525"/>
              <a:gd name="connsiteY21" fmla="*/ 828675 h 1855496"/>
              <a:gd name="connsiteX22" fmla="*/ 2819400 w 3057525"/>
              <a:gd name="connsiteY22" fmla="*/ 1057275 h 1855496"/>
              <a:gd name="connsiteX23" fmla="*/ 2952750 w 3057525"/>
              <a:gd name="connsiteY23" fmla="*/ 1219200 h 1855496"/>
              <a:gd name="connsiteX24" fmla="*/ 3057525 w 3057525"/>
              <a:gd name="connsiteY24" fmla="*/ 1466850 h 1855496"/>
              <a:gd name="connsiteX25" fmla="*/ 3057525 w 3057525"/>
              <a:gd name="connsiteY25" fmla="*/ 1466850 h 1855496"/>
              <a:gd name="connsiteX26" fmla="*/ 3057525 w 3057525"/>
              <a:gd name="connsiteY26" fmla="*/ 1855496 h 1855496"/>
              <a:gd name="connsiteX0" fmla="*/ 0 w 3057525"/>
              <a:gd name="connsiteY0" fmla="*/ 1763388 h 1855496"/>
              <a:gd name="connsiteX1" fmla="*/ 95250 w 3057525"/>
              <a:gd name="connsiteY1" fmla="*/ 1590675 h 1855496"/>
              <a:gd name="connsiteX2" fmla="*/ 238125 w 3057525"/>
              <a:gd name="connsiteY2" fmla="*/ 1524000 h 1855496"/>
              <a:gd name="connsiteX3" fmla="*/ 352425 w 3057525"/>
              <a:gd name="connsiteY3" fmla="*/ 1543050 h 1855496"/>
              <a:gd name="connsiteX4" fmla="*/ 561975 w 3057525"/>
              <a:gd name="connsiteY4" fmla="*/ 1590675 h 1855496"/>
              <a:gd name="connsiteX5" fmla="*/ 647700 w 3057525"/>
              <a:gd name="connsiteY5" fmla="*/ 1514475 h 1855496"/>
              <a:gd name="connsiteX6" fmla="*/ 771525 w 3057525"/>
              <a:gd name="connsiteY6" fmla="*/ 1457325 h 1855496"/>
              <a:gd name="connsiteX7" fmla="*/ 971550 w 3057525"/>
              <a:gd name="connsiteY7" fmla="*/ 1371600 h 1855496"/>
              <a:gd name="connsiteX8" fmla="*/ 1143000 w 3057525"/>
              <a:gd name="connsiteY8" fmla="*/ 1000125 h 1855496"/>
              <a:gd name="connsiteX9" fmla="*/ 1304925 w 3057525"/>
              <a:gd name="connsiteY9" fmla="*/ 771525 h 1855496"/>
              <a:gd name="connsiteX10" fmla="*/ 1409700 w 3057525"/>
              <a:gd name="connsiteY10" fmla="*/ 552450 h 1855496"/>
              <a:gd name="connsiteX11" fmla="*/ 1504950 w 3057525"/>
              <a:gd name="connsiteY11" fmla="*/ 381000 h 1855496"/>
              <a:gd name="connsiteX12" fmla="*/ 1619250 w 3057525"/>
              <a:gd name="connsiteY12" fmla="*/ 161925 h 1855496"/>
              <a:gd name="connsiteX13" fmla="*/ 1838325 w 3057525"/>
              <a:gd name="connsiteY13" fmla="*/ 47625 h 1855496"/>
              <a:gd name="connsiteX14" fmla="*/ 2019300 w 3057525"/>
              <a:gd name="connsiteY14" fmla="*/ 0 h 1855496"/>
              <a:gd name="connsiteX15" fmla="*/ 2114550 w 3057525"/>
              <a:gd name="connsiteY15" fmla="*/ 219075 h 1855496"/>
              <a:gd name="connsiteX16" fmla="*/ 2247900 w 3057525"/>
              <a:gd name="connsiteY16" fmla="*/ 419100 h 1855496"/>
              <a:gd name="connsiteX17" fmla="*/ 2381250 w 3057525"/>
              <a:gd name="connsiteY17" fmla="*/ 542925 h 1855496"/>
              <a:gd name="connsiteX18" fmla="*/ 2495550 w 3057525"/>
              <a:gd name="connsiteY18" fmla="*/ 428625 h 1855496"/>
              <a:gd name="connsiteX19" fmla="*/ 2552700 w 3057525"/>
              <a:gd name="connsiteY19" fmla="*/ 552450 h 1855496"/>
              <a:gd name="connsiteX20" fmla="*/ 2638425 w 3057525"/>
              <a:gd name="connsiteY20" fmla="*/ 685800 h 1855496"/>
              <a:gd name="connsiteX21" fmla="*/ 2705100 w 3057525"/>
              <a:gd name="connsiteY21" fmla="*/ 828675 h 1855496"/>
              <a:gd name="connsiteX22" fmla="*/ 2819400 w 3057525"/>
              <a:gd name="connsiteY22" fmla="*/ 1057275 h 1855496"/>
              <a:gd name="connsiteX23" fmla="*/ 2952750 w 3057525"/>
              <a:gd name="connsiteY23" fmla="*/ 1219200 h 1855496"/>
              <a:gd name="connsiteX24" fmla="*/ 3057525 w 3057525"/>
              <a:gd name="connsiteY24" fmla="*/ 1466850 h 1855496"/>
              <a:gd name="connsiteX25" fmla="*/ 3057525 w 3057525"/>
              <a:gd name="connsiteY25" fmla="*/ 1466850 h 1855496"/>
              <a:gd name="connsiteX26" fmla="*/ 3057525 w 3057525"/>
              <a:gd name="connsiteY26" fmla="*/ 1855496 h 1855496"/>
              <a:gd name="connsiteX0" fmla="*/ 0 w 3057525"/>
              <a:gd name="connsiteY0" fmla="*/ 1763388 h 1916640"/>
              <a:gd name="connsiteX1" fmla="*/ 95250 w 3057525"/>
              <a:gd name="connsiteY1" fmla="*/ 1590675 h 1916640"/>
              <a:gd name="connsiteX2" fmla="*/ 238125 w 3057525"/>
              <a:gd name="connsiteY2" fmla="*/ 1524000 h 1916640"/>
              <a:gd name="connsiteX3" fmla="*/ 352425 w 3057525"/>
              <a:gd name="connsiteY3" fmla="*/ 1543050 h 1916640"/>
              <a:gd name="connsiteX4" fmla="*/ 561975 w 3057525"/>
              <a:gd name="connsiteY4" fmla="*/ 1590675 h 1916640"/>
              <a:gd name="connsiteX5" fmla="*/ 647700 w 3057525"/>
              <a:gd name="connsiteY5" fmla="*/ 1514475 h 1916640"/>
              <a:gd name="connsiteX6" fmla="*/ 771525 w 3057525"/>
              <a:gd name="connsiteY6" fmla="*/ 1457325 h 1916640"/>
              <a:gd name="connsiteX7" fmla="*/ 971550 w 3057525"/>
              <a:gd name="connsiteY7" fmla="*/ 1371600 h 1916640"/>
              <a:gd name="connsiteX8" fmla="*/ 1143000 w 3057525"/>
              <a:gd name="connsiteY8" fmla="*/ 1000125 h 1916640"/>
              <a:gd name="connsiteX9" fmla="*/ 1304925 w 3057525"/>
              <a:gd name="connsiteY9" fmla="*/ 771525 h 1916640"/>
              <a:gd name="connsiteX10" fmla="*/ 1409700 w 3057525"/>
              <a:gd name="connsiteY10" fmla="*/ 552450 h 1916640"/>
              <a:gd name="connsiteX11" fmla="*/ 1504950 w 3057525"/>
              <a:gd name="connsiteY11" fmla="*/ 381000 h 1916640"/>
              <a:gd name="connsiteX12" fmla="*/ 1619250 w 3057525"/>
              <a:gd name="connsiteY12" fmla="*/ 161925 h 1916640"/>
              <a:gd name="connsiteX13" fmla="*/ 1838325 w 3057525"/>
              <a:gd name="connsiteY13" fmla="*/ 47625 h 1916640"/>
              <a:gd name="connsiteX14" fmla="*/ 2019300 w 3057525"/>
              <a:gd name="connsiteY14" fmla="*/ 0 h 1916640"/>
              <a:gd name="connsiteX15" fmla="*/ 2114550 w 3057525"/>
              <a:gd name="connsiteY15" fmla="*/ 219075 h 1916640"/>
              <a:gd name="connsiteX16" fmla="*/ 2247900 w 3057525"/>
              <a:gd name="connsiteY16" fmla="*/ 419100 h 1916640"/>
              <a:gd name="connsiteX17" fmla="*/ 2381250 w 3057525"/>
              <a:gd name="connsiteY17" fmla="*/ 542925 h 1916640"/>
              <a:gd name="connsiteX18" fmla="*/ 2495550 w 3057525"/>
              <a:gd name="connsiteY18" fmla="*/ 428625 h 1916640"/>
              <a:gd name="connsiteX19" fmla="*/ 2552700 w 3057525"/>
              <a:gd name="connsiteY19" fmla="*/ 552450 h 1916640"/>
              <a:gd name="connsiteX20" fmla="*/ 2638425 w 3057525"/>
              <a:gd name="connsiteY20" fmla="*/ 685800 h 1916640"/>
              <a:gd name="connsiteX21" fmla="*/ 2705100 w 3057525"/>
              <a:gd name="connsiteY21" fmla="*/ 828675 h 1916640"/>
              <a:gd name="connsiteX22" fmla="*/ 2819400 w 3057525"/>
              <a:gd name="connsiteY22" fmla="*/ 1057275 h 1916640"/>
              <a:gd name="connsiteX23" fmla="*/ 2952750 w 3057525"/>
              <a:gd name="connsiteY23" fmla="*/ 1219200 h 1916640"/>
              <a:gd name="connsiteX24" fmla="*/ 3057525 w 3057525"/>
              <a:gd name="connsiteY24" fmla="*/ 1466850 h 1916640"/>
              <a:gd name="connsiteX25" fmla="*/ 3057525 w 3057525"/>
              <a:gd name="connsiteY25" fmla="*/ 1466850 h 1916640"/>
              <a:gd name="connsiteX26" fmla="*/ 3038475 w 3057525"/>
              <a:gd name="connsiteY26" fmla="*/ 1916640 h 1916640"/>
              <a:gd name="connsiteX0" fmla="*/ 0 w 3163473"/>
              <a:gd name="connsiteY0" fmla="*/ 1763388 h 1916640"/>
              <a:gd name="connsiteX1" fmla="*/ 95250 w 3163473"/>
              <a:gd name="connsiteY1" fmla="*/ 1590675 h 1916640"/>
              <a:gd name="connsiteX2" fmla="*/ 238125 w 3163473"/>
              <a:gd name="connsiteY2" fmla="*/ 1524000 h 1916640"/>
              <a:gd name="connsiteX3" fmla="*/ 352425 w 3163473"/>
              <a:gd name="connsiteY3" fmla="*/ 1543050 h 1916640"/>
              <a:gd name="connsiteX4" fmla="*/ 561975 w 3163473"/>
              <a:gd name="connsiteY4" fmla="*/ 1590675 h 1916640"/>
              <a:gd name="connsiteX5" fmla="*/ 647700 w 3163473"/>
              <a:gd name="connsiteY5" fmla="*/ 1514475 h 1916640"/>
              <a:gd name="connsiteX6" fmla="*/ 771525 w 3163473"/>
              <a:gd name="connsiteY6" fmla="*/ 1457325 h 1916640"/>
              <a:gd name="connsiteX7" fmla="*/ 971550 w 3163473"/>
              <a:gd name="connsiteY7" fmla="*/ 1371600 h 1916640"/>
              <a:gd name="connsiteX8" fmla="*/ 1143000 w 3163473"/>
              <a:gd name="connsiteY8" fmla="*/ 1000125 h 1916640"/>
              <a:gd name="connsiteX9" fmla="*/ 1304925 w 3163473"/>
              <a:gd name="connsiteY9" fmla="*/ 771525 h 1916640"/>
              <a:gd name="connsiteX10" fmla="*/ 1409700 w 3163473"/>
              <a:gd name="connsiteY10" fmla="*/ 552450 h 1916640"/>
              <a:gd name="connsiteX11" fmla="*/ 1504950 w 3163473"/>
              <a:gd name="connsiteY11" fmla="*/ 381000 h 1916640"/>
              <a:gd name="connsiteX12" fmla="*/ 1619250 w 3163473"/>
              <a:gd name="connsiteY12" fmla="*/ 161925 h 1916640"/>
              <a:gd name="connsiteX13" fmla="*/ 1838325 w 3163473"/>
              <a:gd name="connsiteY13" fmla="*/ 47625 h 1916640"/>
              <a:gd name="connsiteX14" fmla="*/ 2019300 w 3163473"/>
              <a:gd name="connsiteY14" fmla="*/ 0 h 1916640"/>
              <a:gd name="connsiteX15" fmla="*/ 2114550 w 3163473"/>
              <a:gd name="connsiteY15" fmla="*/ 219075 h 1916640"/>
              <a:gd name="connsiteX16" fmla="*/ 2247900 w 3163473"/>
              <a:gd name="connsiteY16" fmla="*/ 419100 h 1916640"/>
              <a:gd name="connsiteX17" fmla="*/ 2381250 w 3163473"/>
              <a:gd name="connsiteY17" fmla="*/ 542925 h 1916640"/>
              <a:gd name="connsiteX18" fmla="*/ 2495550 w 3163473"/>
              <a:gd name="connsiteY18" fmla="*/ 428625 h 1916640"/>
              <a:gd name="connsiteX19" fmla="*/ 2552700 w 3163473"/>
              <a:gd name="connsiteY19" fmla="*/ 552450 h 1916640"/>
              <a:gd name="connsiteX20" fmla="*/ 2638425 w 3163473"/>
              <a:gd name="connsiteY20" fmla="*/ 685800 h 1916640"/>
              <a:gd name="connsiteX21" fmla="*/ 2705100 w 3163473"/>
              <a:gd name="connsiteY21" fmla="*/ 828675 h 1916640"/>
              <a:gd name="connsiteX22" fmla="*/ 2819400 w 3163473"/>
              <a:gd name="connsiteY22" fmla="*/ 1057275 h 1916640"/>
              <a:gd name="connsiteX23" fmla="*/ 2952750 w 3163473"/>
              <a:gd name="connsiteY23" fmla="*/ 1219200 h 1916640"/>
              <a:gd name="connsiteX24" fmla="*/ 3057525 w 3163473"/>
              <a:gd name="connsiteY24" fmla="*/ 1466850 h 1916640"/>
              <a:gd name="connsiteX25" fmla="*/ 3057525 w 3163473"/>
              <a:gd name="connsiteY25" fmla="*/ 1466850 h 1916640"/>
              <a:gd name="connsiteX26" fmla="*/ 3038475 w 3163473"/>
              <a:gd name="connsiteY26" fmla="*/ 1916640 h 1916640"/>
              <a:gd name="connsiteX0" fmla="*/ 285750 w 3343275"/>
              <a:gd name="connsiteY0" fmla="*/ 1763388 h 1943815"/>
              <a:gd name="connsiteX1" fmla="*/ 381000 w 3343275"/>
              <a:gd name="connsiteY1" fmla="*/ 1590675 h 1943815"/>
              <a:gd name="connsiteX2" fmla="*/ 523875 w 3343275"/>
              <a:gd name="connsiteY2" fmla="*/ 1524000 h 1943815"/>
              <a:gd name="connsiteX3" fmla="*/ 638175 w 3343275"/>
              <a:gd name="connsiteY3" fmla="*/ 1543050 h 1943815"/>
              <a:gd name="connsiteX4" fmla="*/ 847725 w 3343275"/>
              <a:gd name="connsiteY4" fmla="*/ 1590675 h 1943815"/>
              <a:gd name="connsiteX5" fmla="*/ 933450 w 3343275"/>
              <a:gd name="connsiteY5" fmla="*/ 1514475 h 1943815"/>
              <a:gd name="connsiteX6" fmla="*/ 1057275 w 3343275"/>
              <a:gd name="connsiteY6" fmla="*/ 1457325 h 1943815"/>
              <a:gd name="connsiteX7" fmla="*/ 1257300 w 3343275"/>
              <a:gd name="connsiteY7" fmla="*/ 1371600 h 1943815"/>
              <a:gd name="connsiteX8" fmla="*/ 1428750 w 3343275"/>
              <a:gd name="connsiteY8" fmla="*/ 1000125 h 1943815"/>
              <a:gd name="connsiteX9" fmla="*/ 1590675 w 3343275"/>
              <a:gd name="connsiteY9" fmla="*/ 771525 h 1943815"/>
              <a:gd name="connsiteX10" fmla="*/ 1695450 w 3343275"/>
              <a:gd name="connsiteY10" fmla="*/ 552450 h 1943815"/>
              <a:gd name="connsiteX11" fmla="*/ 1790700 w 3343275"/>
              <a:gd name="connsiteY11" fmla="*/ 381000 h 1943815"/>
              <a:gd name="connsiteX12" fmla="*/ 1905000 w 3343275"/>
              <a:gd name="connsiteY12" fmla="*/ 161925 h 1943815"/>
              <a:gd name="connsiteX13" fmla="*/ 2124075 w 3343275"/>
              <a:gd name="connsiteY13" fmla="*/ 47625 h 1943815"/>
              <a:gd name="connsiteX14" fmla="*/ 2305050 w 3343275"/>
              <a:gd name="connsiteY14" fmla="*/ 0 h 1943815"/>
              <a:gd name="connsiteX15" fmla="*/ 2400300 w 3343275"/>
              <a:gd name="connsiteY15" fmla="*/ 219075 h 1943815"/>
              <a:gd name="connsiteX16" fmla="*/ 2533650 w 3343275"/>
              <a:gd name="connsiteY16" fmla="*/ 419100 h 1943815"/>
              <a:gd name="connsiteX17" fmla="*/ 2667000 w 3343275"/>
              <a:gd name="connsiteY17" fmla="*/ 542925 h 1943815"/>
              <a:gd name="connsiteX18" fmla="*/ 2781300 w 3343275"/>
              <a:gd name="connsiteY18" fmla="*/ 428625 h 1943815"/>
              <a:gd name="connsiteX19" fmla="*/ 2838450 w 3343275"/>
              <a:gd name="connsiteY19" fmla="*/ 552450 h 1943815"/>
              <a:gd name="connsiteX20" fmla="*/ 2924175 w 3343275"/>
              <a:gd name="connsiteY20" fmla="*/ 685800 h 1943815"/>
              <a:gd name="connsiteX21" fmla="*/ 2990850 w 3343275"/>
              <a:gd name="connsiteY21" fmla="*/ 828675 h 1943815"/>
              <a:gd name="connsiteX22" fmla="*/ 3105150 w 3343275"/>
              <a:gd name="connsiteY22" fmla="*/ 1057275 h 1943815"/>
              <a:gd name="connsiteX23" fmla="*/ 3238500 w 3343275"/>
              <a:gd name="connsiteY23" fmla="*/ 1219200 h 1943815"/>
              <a:gd name="connsiteX24" fmla="*/ 3343275 w 3343275"/>
              <a:gd name="connsiteY24" fmla="*/ 1466850 h 1943815"/>
              <a:gd name="connsiteX25" fmla="*/ 3343275 w 3343275"/>
              <a:gd name="connsiteY25" fmla="*/ 1466850 h 1943815"/>
              <a:gd name="connsiteX26" fmla="*/ 0 w 3343275"/>
              <a:gd name="connsiteY26" fmla="*/ 1943815 h 1943815"/>
              <a:gd name="connsiteX0" fmla="*/ 238125 w 3343275"/>
              <a:gd name="connsiteY0" fmla="*/ 1831326 h 1943815"/>
              <a:gd name="connsiteX1" fmla="*/ 381000 w 3343275"/>
              <a:gd name="connsiteY1" fmla="*/ 1590675 h 1943815"/>
              <a:gd name="connsiteX2" fmla="*/ 523875 w 3343275"/>
              <a:gd name="connsiteY2" fmla="*/ 1524000 h 1943815"/>
              <a:gd name="connsiteX3" fmla="*/ 638175 w 3343275"/>
              <a:gd name="connsiteY3" fmla="*/ 1543050 h 1943815"/>
              <a:gd name="connsiteX4" fmla="*/ 847725 w 3343275"/>
              <a:gd name="connsiteY4" fmla="*/ 1590675 h 1943815"/>
              <a:gd name="connsiteX5" fmla="*/ 933450 w 3343275"/>
              <a:gd name="connsiteY5" fmla="*/ 1514475 h 1943815"/>
              <a:gd name="connsiteX6" fmla="*/ 1057275 w 3343275"/>
              <a:gd name="connsiteY6" fmla="*/ 1457325 h 1943815"/>
              <a:gd name="connsiteX7" fmla="*/ 1257300 w 3343275"/>
              <a:gd name="connsiteY7" fmla="*/ 1371600 h 1943815"/>
              <a:gd name="connsiteX8" fmla="*/ 1428750 w 3343275"/>
              <a:gd name="connsiteY8" fmla="*/ 1000125 h 1943815"/>
              <a:gd name="connsiteX9" fmla="*/ 1590675 w 3343275"/>
              <a:gd name="connsiteY9" fmla="*/ 771525 h 1943815"/>
              <a:gd name="connsiteX10" fmla="*/ 1695450 w 3343275"/>
              <a:gd name="connsiteY10" fmla="*/ 552450 h 1943815"/>
              <a:gd name="connsiteX11" fmla="*/ 1790700 w 3343275"/>
              <a:gd name="connsiteY11" fmla="*/ 381000 h 1943815"/>
              <a:gd name="connsiteX12" fmla="*/ 1905000 w 3343275"/>
              <a:gd name="connsiteY12" fmla="*/ 161925 h 1943815"/>
              <a:gd name="connsiteX13" fmla="*/ 2124075 w 3343275"/>
              <a:gd name="connsiteY13" fmla="*/ 47625 h 1943815"/>
              <a:gd name="connsiteX14" fmla="*/ 2305050 w 3343275"/>
              <a:gd name="connsiteY14" fmla="*/ 0 h 1943815"/>
              <a:gd name="connsiteX15" fmla="*/ 2400300 w 3343275"/>
              <a:gd name="connsiteY15" fmla="*/ 219075 h 1943815"/>
              <a:gd name="connsiteX16" fmla="*/ 2533650 w 3343275"/>
              <a:gd name="connsiteY16" fmla="*/ 419100 h 1943815"/>
              <a:gd name="connsiteX17" fmla="*/ 2667000 w 3343275"/>
              <a:gd name="connsiteY17" fmla="*/ 542925 h 1943815"/>
              <a:gd name="connsiteX18" fmla="*/ 2781300 w 3343275"/>
              <a:gd name="connsiteY18" fmla="*/ 428625 h 1943815"/>
              <a:gd name="connsiteX19" fmla="*/ 2838450 w 3343275"/>
              <a:gd name="connsiteY19" fmla="*/ 552450 h 1943815"/>
              <a:gd name="connsiteX20" fmla="*/ 2924175 w 3343275"/>
              <a:gd name="connsiteY20" fmla="*/ 685800 h 1943815"/>
              <a:gd name="connsiteX21" fmla="*/ 2990850 w 3343275"/>
              <a:gd name="connsiteY21" fmla="*/ 828675 h 1943815"/>
              <a:gd name="connsiteX22" fmla="*/ 3105150 w 3343275"/>
              <a:gd name="connsiteY22" fmla="*/ 1057275 h 1943815"/>
              <a:gd name="connsiteX23" fmla="*/ 3238500 w 3343275"/>
              <a:gd name="connsiteY23" fmla="*/ 1219200 h 1943815"/>
              <a:gd name="connsiteX24" fmla="*/ 3343275 w 3343275"/>
              <a:gd name="connsiteY24" fmla="*/ 1466850 h 1943815"/>
              <a:gd name="connsiteX25" fmla="*/ 3343275 w 3343275"/>
              <a:gd name="connsiteY25" fmla="*/ 1466850 h 1943815"/>
              <a:gd name="connsiteX26" fmla="*/ 0 w 3343275"/>
              <a:gd name="connsiteY26" fmla="*/ 1943815 h 1943815"/>
              <a:gd name="connsiteX0" fmla="*/ 0 w 3105150"/>
              <a:gd name="connsiteY0" fmla="*/ 1831326 h 1831326"/>
              <a:gd name="connsiteX1" fmla="*/ 142875 w 3105150"/>
              <a:gd name="connsiteY1" fmla="*/ 1590675 h 1831326"/>
              <a:gd name="connsiteX2" fmla="*/ 285750 w 3105150"/>
              <a:gd name="connsiteY2" fmla="*/ 1524000 h 1831326"/>
              <a:gd name="connsiteX3" fmla="*/ 400050 w 3105150"/>
              <a:gd name="connsiteY3" fmla="*/ 1543050 h 1831326"/>
              <a:gd name="connsiteX4" fmla="*/ 609600 w 3105150"/>
              <a:gd name="connsiteY4" fmla="*/ 1590675 h 1831326"/>
              <a:gd name="connsiteX5" fmla="*/ 695325 w 3105150"/>
              <a:gd name="connsiteY5" fmla="*/ 1514475 h 1831326"/>
              <a:gd name="connsiteX6" fmla="*/ 819150 w 3105150"/>
              <a:gd name="connsiteY6" fmla="*/ 1457325 h 1831326"/>
              <a:gd name="connsiteX7" fmla="*/ 1019175 w 3105150"/>
              <a:gd name="connsiteY7" fmla="*/ 1371600 h 1831326"/>
              <a:gd name="connsiteX8" fmla="*/ 1190625 w 3105150"/>
              <a:gd name="connsiteY8" fmla="*/ 1000125 h 1831326"/>
              <a:gd name="connsiteX9" fmla="*/ 1352550 w 3105150"/>
              <a:gd name="connsiteY9" fmla="*/ 771525 h 1831326"/>
              <a:gd name="connsiteX10" fmla="*/ 1457325 w 3105150"/>
              <a:gd name="connsiteY10" fmla="*/ 552450 h 1831326"/>
              <a:gd name="connsiteX11" fmla="*/ 1552575 w 3105150"/>
              <a:gd name="connsiteY11" fmla="*/ 381000 h 1831326"/>
              <a:gd name="connsiteX12" fmla="*/ 1666875 w 3105150"/>
              <a:gd name="connsiteY12" fmla="*/ 161925 h 1831326"/>
              <a:gd name="connsiteX13" fmla="*/ 1885950 w 3105150"/>
              <a:gd name="connsiteY13" fmla="*/ 47625 h 1831326"/>
              <a:gd name="connsiteX14" fmla="*/ 2066925 w 3105150"/>
              <a:gd name="connsiteY14" fmla="*/ 0 h 1831326"/>
              <a:gd name="connsiteX15" fmla="*/ 2162175 w 3105150"/>
              <a:gd name="connsiteY15" fmla="*/ 219075 h 1831326"/>
              <a:gd name="connsiteX16" fmla="*/ 2295525 w 3105150"/>
              <a:gd name="connsiteY16" fmla="*/ 419100 h 1831326"/>
              <a:gd name="connsiteX17" fmla="*/ 2428875 w 3105150"/>
              <a:gd name="connsiteY17" fmla="*/ 542925 h 1831326"/>
              <a:gd name="connsiteX18" fmla="*/ 2543175 w 3105150"/>
              <a:gd name="connsiteY18" fmla="*/ 428625 h 1831326"/>
              <a:gd name="connsiteX19" fmla="*/ 2600325 w 3105150"/>
              <a:gd name="connsiteY19" fmla="*/ 552450 h 1831326"/>
              <a:gd name="connsiteX20" fmla="*/ 2686050 w 3105150"/>
              <a:gd name="connsiteY20" fmla="*/ 685800 h 1831326"/>
              <a:gd name="connsiteX21" fmla="*/ 2752725 w 3105150"/>
              <a:gd name="connsiteY21" fmla="*/ 828675 h 1831326"/>
              <a:gd name="connsiteX22" fmla="*/ 2867025 w 3105150"/>
              <a:gd name="connsiteY22" fmla="*/ 1057275 h 1831326"/>
              <a:gd name="connsiteX23" fmla="*/ 3000375 w 3105150"/>
              <a:gd name="connsiteY23" fmla="*/ 1219200 h 1831326"/>
              <a:gd name="connsiteX24" fmla="*/ 3105150 w 3105150"/>
              <a:gd name="connsiteY24" fmla="*/ 1466850 h 1831326"/>
              <a:gd name="connsiteX25" fmla="*/ 3105150 w 3105150"/>
              <a:gd name="connsiteY25" fmla="*/ 1466850 h 1831326"/>
              <a:gd name="connsiteX26" fmla="*/ 66675 w 3105150"/>
              <a:gd name="connsiteY26" fmla="*/ 1814733 h 1831326"/>
              <a:gd name="connsiteX0" fmla="*/ 0 w 3105150"/>
              <a:gd name="connsiteY0" fmla="*/ 1831326 h 1831326"/>
              <a:gd name="connsiteX1" fmla="*/ 142875 w 3105150"/>
              <a:gd name="connsiteY1" fmla="*/ 1590675 h 1831326"/>
              <a:gd name="connsiteX2" fmla="*/ 285750 w 3105150"/>
              <a:gd name="connsiteY2" fmla="*/ 1524000 h 1831326"/>
              <a:gd name="connsiteX3" fmla="*/ 400050 w 3105150"/>
              <a:gd name="connsiteY3" fmla="*/ 1543050 h 1831326"/>
              <a:gd name="connsiteX4" fmla="*/ 609600 w 3105150"/>
              <a:gd name="connsiteY4" fmla="*/ 1590675 h 1831326"/>
              <a:gd name="connsiteX5" fmla="*/ 695325 w 3105150"/>
              <a:gd name="connsiteY5" fmla="*/ 1514475 h 1831326"/>
              <a:gd name="connsiteX6" fmla="*/ 819150 w 3105150"/>
              <a:gd name="connsiteY6" fmla="*/ 1457325 h 1831326"/>
              <a:gd name="connsiteX7" fmla="*/ 1019175 w 3105150"/>
              <a:gd name="connsiteY7" fmla="*/ 1371600 h 1831326"/>
              <a:gd name="connsiteX8" fmla="*/ 1190625 w 3105150"/>
              <a:gd name="connsiteY8" fmla="*/ 1000125 h 1831326"/>
              <a:gd name="connsiteX9" fmla="*/ 1352550 w 3105150"/>
              <a:gd name="connsiteY9" fmla="*/ 771525 h 1831326"/>
              <a:gd name="connsiteX10" fmla="*/ 1457325 w 3105150"/>
              <a:gd name="connsiteY10" fmla="*/ 552450 h 1831326"/>
              <a:gd name="connsiteX11" fmla="*/ 1552575 w 3105150"/>
              <a:gd name="connsiteY11" fmla="*/ 381000 h 1831326"/>
              <a:gd name="connsiteX12" fmla="*/ 1666875 w 3105150"/>
              <a:gd name="connsiteY12" fmla="*/ 161925 h 1831326"/>
              <a:gd name="connsiteX13" fmla="*/ 1885950 w 3105150"/>
              <a:gd name="connsiteY13" fmla="*/ 47625 h 1831326"/>
              <a:gd name="connsiteX14" fmla="*/ 2066925 w 3105150"/>
              <a:gd name="connsiteY14" fmla="*/ 0 h 1831326"/>
              <a:gd name="connsiteX15" fmla="*/ 2162175 w 3105150"/>
              <a:gd name="connsiteY15" fmla="*/ 219075 h 1831326"/>
              <a:gd name="connsiteX16" fmla="*/ 2295525 w 3105150"/>
              <a:gd name="connsiteY16" fmla="*/ 419100 h 1831326"/>
              <a:gd name="connsiteX17" fmla="*/ 2428875 w 3105150"/>
              <a:gd name="connsiteY17" fmla="*/ 542925 h 1831326"/>
              <a:gd name="connsiteX18" fmla="*/ 2543175 w 3105150"/>
              <a:gd name="connsiteY18" fmla="*/ 428625 h 1831326"/>
              <a:gd name="connsiteX19" fmla="*/ 2600325 w 3105150"/>
              <a:gd name="connsiteY19" fmla="*/ 552450 h 1831326"/>
              <a:gd name="connsiteX20" fmla="*/ 2686050 w 3105150"/>
              <a:gd name="connsiteY20" fmla="*/ 685800 h 1831326"/>
              <a:gd name="connsiteX21" fmla="*/ 2752725 w 3105150"/>
              <a:gd name="connsiteY21" fmla="*/ 828675 h 1831326"/>
              <a:gd name="connsiteX22" fmla="*/ 2867025 w 3105150"/>
              <a:gd name="connsiteY22" fmla="*/ 1057275 h 1831326"/>
              <a:gd name="connsiteX23" fmla="*/ 3000375 w 3105150"/>
              <a:gd name="connsiteY23" fmla="*/ 1219200 h 1831326"/>
              <a:gd name="connsiteX24" fmla="*/ 3105150 w 3105150"/>
              <a:gd name="connsiteY24" fmla="*/ 1466850 h 1831326"/>
              <a:gd name="connsiteX25" fmla="*/ 3105150 w 3105150"/>
              <a:gd name="connsiteY25" fmla="*/ 1466850 h 1831326"/>
              <a:gd name="connsiteX26" fmla="*/ 66675 w 3105150"/>
              <a:gd name="connsiteY26" fmla="*/ 1814733 h 1831326"/>
              <a:gd name="connsiteX0" fmla="*/ 0 w 3162300"/>
              <a:gd name="connsiteY0" fmla="*/ 1831326 h 1831326"/>
              <a:gd name="connsiteX1" fmla="*/ 142875 w 3162300"/>
              <a:gd name="connsiteY1" fmla="*/ 1590675 h 1831326"/>
              <a:gd name="connsiteX2" fmla="*/ 285750 w 3162300"/>
              <a:gd name="connsiteY2" fmla="*/ 1524000 h 1831326"/>
              <a:gd name="connsiteX3" fmla="*/ 400050 w 3162300"/>
              <a:gd name="connsiteY3" fmla="*/ 1543050 h 1831326"/>
              <a:gd name="connsiteX4" fmla="*/ 609600 w 3162300"/>
              <a:gd name="connsiteY4" fmla="*/ 1590675 h 1831326"/>
              <a:gd name="connsiteX5" fmla="*/ 695325 w 3162300"/>
              <a:gd name="connsiteY5" fmla="*/ 1514475 h 1831326"/>
              <a:gd name="connsiteX6" fmla="*/ 819150 w 3162300"/>
              <a:gd name="connsiteY6" fmla="*/ 1457325 h 1831326"/>
              <a:gd name="connsiteX7" fmla="*/ 1019175 w 3162300"/>
              <a:gd name="connsiteY7" fmla="*/ 1371600 h 1831326"/>
              <a:gd name="connsiteX8" fmla="*/ 1190625 w 3162300"/>
              <a:gd name="connsiteY8" fmla="*/ 1000125 h 1831326"/>
              <a:gd name="connsiteX9" fmla="*/ 1352550 w 3162300"/>
              <a:gd name="connsiteY9" fmla="*/ 771525 h 1831326"/>
              <a:gd name="connsiteX10" fmla="*/ 1457325 w 3162300"/>
              <a:gd name="connsiteY10" fmla="*/ 552450 h 1831326"/>
              <a:gd name="connsiteX11" fmla="*/ 1552575 w 3162300"/>
              <a:gd name="connsiteY11" fmla="*/ 381000 h 1831326"/>
              <a:gd name="connsiteX12" fmla="*/ 1666875 w 3162300"/>
              <a:gd name="connsiteY12" fmla="*/ 161925 h 1831326"/>
              <a:gd name="connsiteX13" fmla="*/ 1885950 w 3162300"/>
              <a:gd name="connsiteY13" fmla="*/ 47625 h 1831326"/>
              <a:gd name="connsiteX14" fmla="*/ 2066925 w 3162300"/>
              <a:gd name="connsiteY14" fmla="*/ 0 h 1831326"/>
              <a:gd name="connsiteX15" fmla="*/ 2162175 w 3162300"/>
              <a:gd name="connsiteY15" fmla="*/ 219075 h 1831326"/>
              <a:gd name="connsiteX16" fmla="*/ 2295525 w 3162300"/>
              <a:gd name="connsiteY16" fmla="*/ 419100 h 1831326"/>
              <a:gd name="connsiteX17" fmla="*/ 2428875 w 3162300"/>
              <a:gd name="connsiteY17" fmla="*/ 542925 h 1831326"/>
              <a:gd name="connsiteX18" fmla="*/ 2543175 w 3162300"/>
              <a:gd name="connsiteY18" fmla="*/ 428625 h 1831326"/>
              <a:gd name="connsiteX19" fmla="*/ 2600325 w 3162300"/>
              <a:gd name="connsiteY19" fmla="*/ 552450 h 1831326"/>
              <a:gd name="connsiteX20" fmla="*/ 2686050 w 3162300"/>
              <a:gd name="connsiteY20" fmla="*/ 685800 h 1831326"/>
              <a:gd name="connsiteX21" fmla="*/ 2752725 w 3162300"/>
              <a:gd name="connsiteY21" fmla="*/ 828675 h 1831326"/>
              <a:gd name="connsiteX22" fmla="*/ 2867025 w 3162300"/>
              <a:gd name="connsiteY22" fmla="*/ 1057275 h 1831326"/>
              <a:gd name="connsiteX23" fmla="*/ 3000375 w 3162300"/>
              <a:gd name="connsiteY23" fmla="*/ 1219200 h 1831326"/>
              <a:gd name="connsiteX24" fmla="*/ 3105150 w 3162300"/>
              <a:gd name="connsiteY24" fmla="*/ 1466850 h 1831326"/>
              <a:gd name="connsiteX25" fmla="*/ 3162300 w 3162300"/>
              <a:gd name="connsiteY25" fmla="*/ 1786159 h 1831326"/>
              <a:gd name="connsiteX26" fmla="*/ 66675 w 3162300"/>
              <a:gd name="connsiteY26" fmla="*/ 1814733 h 1831326"/>
              <a:gd name="connsiteX0" fmla="*/ 0 w 3162300"/>
              <a:gd name="connsiteY0" fmla="*/ 1831326 h 1831326"/>
              <a:gd name="connsiteX1" fmla="*/ 142875 w 3162300"/>
              <a:gd name="connsiteY1" fmla="*/ 1590675 h 1831326"/>
              <a:gd name="connsiteX2" fmla="*/ 285750 w 3162300"/>
              <a:gd name="connsiteY2" fmla="*/ 1524000 h 1831326"/>
              <a:gd name="connsiteX3" fmla="*/ 400050 w 3162300"/>
              <a:gd name="connsiteY3" fmla="*/ 1543050 h 1831326"/>
              <a:gd name="connsiteX4" fmla="*/ 609600 w 3162300"/>
              <a:gd name="connsiteY4" fmla="*/ 1590675 h 1831326"/>
              <a:gd name="connsiteX5" fmla="*/ 695325 w 3162300"/>
              <a:gd name="connsiteY5" fmla="*/ 1514475 h 1831326"/>
              <a:gd name="connsiteX6" fmla="*/ 819150 w 3162300"/>
              <a:gd name="connsiteY6" fmla="*/ 1457325 h 1831326"/>
              <a:gd name="connsiteX7" fmla="*/ 1019175 w 3162300"/>
              <a:gd name="connsiteY7" fmla="*/ 1371600 h 1831326"/>
              <a:gd name="connsiteX8" fmla="*/ 1190625 w 3162300"/>
              <a:gd name="connsiteY8" fmla="*/ 1000125 h 1831326"/>
              <a:gd name="connsiteX9" fmla="*/ 1352550 w 3162300"/>
              <a:gd name="connsiteY9" fmla="*/ 771525 h 1831326"/>
              <a:gd name="connsiteX10" fmla="*/ 1457325 w 3162300"/>
              <a:gd name="connsiteY10" fmla="*/ 552450 h 1831326"/>
              <a:gd name="connsiteX11" fmla="*/ 1552575 w 3162300"/>
              <a:gd name="connsiteY11" fmla="*/ 381000 h 1831326"/>
              <a:gd name="connsiteX12" fmla="*/ 1666875 w 3162300"/>
              <a:gd name="connsiteY12" fmla="*/ 161925 h 1831326"/>
              <a:gd name="connsiteX13" fmla="*/ 1885950 w 3162300"/>
              <a:gd name="connsiteY13" fmla="*/ 47625 h 1831326"/>
              <a:gd name="connsiteX14" fmla="*/ 2066925 w 3162300"/>
              <a:gd name="connsiteY14" fmla="*/ 0 h 1831326"/>
              <a:gd name="connsiteX15" fmla="*/ 2162175 w 3162300"/>
              <a:gd name="connsiteY15" fmla="*/ 219075 h 1831326"/>
              <a:gd name="connsiteX16" fmla="*/ 2295525 w 3162300"/>
              <a:gd name="connsiteY16" fmla="*/ 419100 h 1831326"/>
              <a:gd name="connsiteX17" fmla="*/ 2428875 w 3162300"/>
              <a:gd name="connsiteY17" fmla="*/ 542925 h 1831326"/>
              <a:gd name="connsiteX18" fmla="*/ 2543175 w 3162300"/>
              <a:gd name="connsiteY18" fmla="*/ 428625 h 1831326"/>
              <a:gd name="connsiteX19" fmla="*/ 2600325 w 3162300"/>
              <a:gd name="connsiteY19" fmla="*/ 552450 h 1831326"/>
              <a:gd name="connsiteX20" fmla="*/ 2686050 w 3162300"/>
              <a:gd name="connsiteY20" fmla="*/ 685800 h 1831326"/>
              <a:gd name="connsiteX21" fmla="*/ 2752725 w 3162300"/>
              <a:gd name="connsiteY21" fmla="*/ 828675 h 1831326"/>
              <a:gd name="connsiteX22" fmla="*/ 2867025 w 3162300"/>
              <a:gd name="connsiteY22" fmla="*/ 1057275 h 1831326"/>
              <a:gd name="connsiteX23" fmla="*/ 3000375 w 3162300"/>
              <a:gd name="connsiteY23" fmla="*/ 1219200 h 1831326"/>
              <a:gd name="connsiteX24" fmla="*/ 3105150 w 3162300"/>
              <a:gd name="connsiteY24" fmla="*/ 1466850 h 1831326"/>
              <a:gd name="connsiteX25" fmla="*/ 3162300 w 3162300"/>
              <a:gd name="connsiteY25" fmla="*/ 1786159 h 1831326"/>
              <a:gd name="connsiteX26" fmla="*/ 66675 w 3162300"/>
              <a:gd name="connsiteY26" fmla="*/ 1814733 h 1831326"/>
              <a:gd name="connsiteX27" fmla="*/ 0 w 3162300"/>
              <a:gd name="connsiteY27" fmla="*/ 1831326 h 1831326"/>
              <a:gd name="connsiteX0" fmla="*/ 0 w 3162300"/>
              <a:gd name="connsiteY0" fmla="*/ 1831326 h 1831326"/>
              <a:gd name="connsiteX1" fmla="*/ 102065 w 3162300"/>
              <a:gd name="connsiteY1" fmla="*/ 1325717 h 1831326"/>
              <a:gd name="connsiteX2" fmla="*/ 285750 w 3162300"/>
              <a:gd name="connsiteY2" fmla="*/ 1524000 h 1831326"/>
              <a:gd name="connsiteX3" fmla="*/ 400050 w 3162300"/>
              <a:gd name="connsiteY3" fmla="*/ 1543050 h 1831326"/>
              <a:gd name="connsiteX4" fmla="*/ 609600 w 3162300"/>
              <a:gd name="connsiteY4" fmla="*/ 1590675 h 1831326"/>
              <a:gd name="connsiteX5" fmla="*/ 695325 w 3162300"/>
              <a:gd name="connsiteY5" fmla="*/ 1514475 h 1831326"/>
              <a:gd name="connsiteX6" fmla="*/ 819150 w 3162300"/>
              <a:gd name="connsiteY6" fmla="*/ 1457325 h 1831326"/>
              <a:gd name="connsiteX7" fmla="*/ 1019175 w 3162300"/>
              <a:gd name="connsiteY7" fmla="*/ 1371600 h 1831326"/>
              <a:gd name="connsiteX8" fmla="*/ 1190625 w 3162300"/>
              <a:gd name="connsiteY8" fmla="*/ 1000125 h 1831326"/>
              <a:gd name="connsiteX9" fmla="*/ 1352550 w 3162300"/>
              <a:gd name="connsiteY9" fmla="*/ 771525 h 1831326"/>
              <a:gd name="connsiteX10" fmla="*/ 1457325 w 3162300"/>
              <a:gd name="connsiteY10" fmla="*/ 552450 h 1831326"/>
              <a:gd name="connsiteX11" fmla="*/ 1552575 w 3162300"/>
              <a:gd name="connsiteY11" fmla="*/ 381000 h 1831326"/>
              <a:gd name="connsiteX12" fmla="*/ 1666875 w 3162300"/>
              <a:gd name="connsiteY12" fmla="*/ 161925 h 1831326"/>
              <a:gd name="connsiteX13" fmla="*/ 1885950 w 3162300"/>
              <a:gd name="connsiteY13" fmla="*/ 47625 h 1831326"/>
              <a:gd name="connsiteX14" fmla="*/ 2066925 w 3162300"/>
              <a:gd name="connsiteY14" fmla="*/ 0 h 1831326"/>
              <a:gd name="connsiteX15" fmla="*/ 2162175 w 3162300"/>
              <a:gd name="connsiteY15" fmla="*/ 219075 h 1831326"/>
              <a:gd name="connsiteX16" fmla="*/ 2295525 w 3162300"/>
              <a:gd name="connsiteY16" fmla="*/ 419100 h 1831326"/>
              <a:gd name="connsiteX17" fmla="*/ 2428875 w 3162300"/>
              <a:gd name="connsiteY17" fmla="*/ 542925 h 1831326"/>
              <a:gd name="connsiteX18" fmla="*/ 2543175 w 3162300"/>
              <a:gd name="connsiteY18" fmla="*/ 428625 h 1831326"/>
              <a:gd name="connsiteX19" fmla="*/ 2600325 w 3162300"/>
              <a:gd name="connsiteY19" fmla="*/ 552450 h 1831326"/>
              <a:gd name="connsiteX20" fmla="*/ 2686050 w 3162300"/>
              <a:gd name="connsiteY20" fmla="*/ 685800 h 1831326"/>
              <a:gd name="connsiteX21" fmla="*/ 2752725 w 3162300"/>
              <a:gd name="connsiteY21" fmla="*/ 828675 h 1831326"/>
              <a:gd name="connsiteX22" fmla="*/ 2867025 w 3162300"/>
              <a:gd name="connsiteY22" fmla="*/ 1057275 h 1831326"/>
              <a:gd name="connsiteX23" fmla="*/ 3000375 w 3162300"/>
              <a:gd name="connsiteY23" fmla="*/ 1219200 h 1831326"/>
              <a:gd name="connsiteX24" fmla="*/ 3105150 w 3162300"/>
              <a:gd name="connsiteY24" fmla="*/ 1466850 h 1831326"/>
              <a:gd name="connsiteX25" fmla="*/ 3162300 w 3162300"/>
              <a:gd name="connsiteY25" fmla="*/ 1786159 h 1831326"/>
              <a:gd name="connsiteX26" fmla="*/ 66675 w 3162300"/>
              <a:gd name="connsiteY26" fmla="*/ 1814733 h 1831326"/>
              <a:gd name="connsiteX27" fmla="*/ 0 w 3162300"/>
              <a:gd name="connsiteY27" fmla="*/ 1831326 h 1831326"/>
              <a:gd name="connsiteX0" fmla="*/ 0 w 3162300"/>
              <a:gd name="connsiteY0" fmla="*/ 1831326 h 1831326"/>
              <a:gd name="connsiteX1" fmla="*/ 102065 w 3162300"/>
              <a:gd name="connsiteY1" fmla="*/ 1325717 h 1831326"/>
              <a:gd name="connsiteX2" fmla="*/ 428584 w 3162300"/>
              <a:gd name="connsiteY2" fmla="*/ 1333774 h 1831326"/>
              <a:gd name="connsiteX3" fmla="*/ 400050 w 3162300"/>
              <a:gd name="connsiteY3" fmla="*/ 1543050 h 1831326"/>
              <a:gd name="connsiteX4" fmla="*/ 609600 w 3162300"/>
              <a:gd name="connsiteY4" fmla="*/ 1590675 h 1831326"/>
              <a:gd name="connsiteX5" fmla="*/ 695325 w 3162300"/>
              <a:gd name="connsiteY5" fmla="*/ 1514475 h 1831326"/>
              <a:gd name="connsiteX6" fmla="*/ 819150 w 3162300"/>
              <a:gd name="connsiteY6" fmla="*/ 1457325 h 1831326"/>
              <a:gd name="connsiteX7" fmla="*/ 1019175 w 3162300"/>
              <a:gd name="connsiteY7" fmla="*/ 1371600 h 1831326"/>
              <a:gd name="connsiteX8" fmla="*/ 1190625 w 3162300"/>
              <a:gd name="connsiteY8" fmla="*/ 1000125 h 1831326"/>
              <a:gd name="connsiteX9" fmla="*/ 1352550 w 3162300"/>
              <a:gd name="connsiteY9" fmla="*/ 771525 h 1831326"/>
              <a:gd name="connsiteX10" fmla="*/ 1457325 w 3162300"/>
              <a:gd name="connsiteY10" fmla="*/ 552450 h 1831326"/>
              <a:gd name="connsiteX11" fmla="*/ 1552575 w 3162300"/>
              <a:gd name="connsiteY11" fmla="*/ 381000 h 1831326"/>
              <a:gd name="connsiteX12" fmla="*/ 1666875 w 3162300"/>
              <a:gd name="connsiteY12" fmla="*/ 161925 h 1831326"/>
              <a:gd name="connsiteX13" fmla="*/ 1885950 w 3162300"/>
              <a:gd name="connsiteY13" fmla="*/ 47625 h 1831326"/>
              <a:gd name="connsiteX14" fmla="*/ 2066925 w 3162300"/>
              <a:gd name="connsiteY14" fmla="*/ 0 h 1831326"/>
              <a:gd name="connsiteX15" fmla="*/ 2162175 w 3162300"/>
              <a:gd name="connsiteY15" fmla="*/ 219075 h 1831326"/>
              <a:gd name="connsiteX16" fmla="*/ 2295525 w 3162300"/>
              <a:gd name="connsiteY16" fmla="*/ 419100 h 1831326"/>
              <a:gd name="connsiteX17" fmla="*/ 2428875 w 3162300"/>
              <a:gd name="connsiteY17" fmla="*/ 542925 h 1831326"/>
              <a:gd name="connsiteX18" fmla="*/ 2543175 w 3162300"/>
              <a:gd name="connsiteY18" fmla="*/ 428625 h 1831326"/>
              <a:gd name="connsiteX19" fmla="*/ 2600325 w 3162300"/>
              <a:gd name="connsiteY19" fmla="*/ 552450 h 1831326"/>
              <a:gd name="connsiteX20" fmla="*/ 2686050 w 3162300"/>
              <a:gd name="connsiteY20" fmla="*/ 685800 h 1831326"/>
              <a:gd name="connsiteX21" fmla="*/ 2752725 w 3162300"/>
              <a:gd name="connsiteY21" fmla="*/ 828675 h 1831326"/>
              <a:gd name="connsiteX22" fmla="*/ 2867025 w 3162300"/>
              <a:gd name="connsiteY22" fmla="*/ 1057275 h 1831326"/>
              <a:gd name="connsiteX23" fmla="*/ 3000375 w 3162300"/>
              <a:gd name="connsiteY23" fmla="*/ 1219200 h 1831326"/>
              <a:gd name="connsiteX24" fmla="*/ 3105150 w 3162300"/>
              <a:gd name="connsiteY24" fmla="*/ 1466850 h 1831326"/>
              <a:gd name="connsiteX25" fmla="*/ 3162300 w 3162300"/>
              <a:gd name="connsiteY25" fmla="*/ 1786159 h 1831326"/>
              <a:gd name="connsiteX26" fmla="*/ 66675 w 3162300"/>
              <a:gd name="connsiteY26" fmla="*/ 1814733 h 1831326"/>
              <a:gd name="connsiteX27" fmla="*/ 0 w 3162300"/>
              <a:gd name="connsiteY27" fmla="*/ 1831326 h 1831326"/>
              <a:gd name="connsiteX0" fmla="*/ 0 w 3162300"/>
              <a:gd name="connsiteY0" fmla="*/ 1831326 h 1831326"/>
              <a:gd name="connsiteX1" fmla="*/ 102065 w 3162300"/>
              <a:gd name="connsiteY1" fmla="*/ 1325717 h 1831326"/>
              <a:gd name="connsiteX2" fmla="*/ 428584 w 3162300"/>
              <a:gd name="connsiteY2" fmla="*/ 1333774 h 1831326"/>
              <a:gd name="connsiteX3" fmla="*/ 400050 w 3162300"/>
              <a:gd name="connsiteY3" fmla="*/ 1543050 h 1831326"/>
              <a:gd name="connsiteX4" fmla="*/ 568791 w 3162300"/>
              <a:gd name="connsiteY4" fmla="*/ 1380067 h 1831326"/>
              <a:gd name="connsiteX5" fmla="*/ 695325 w 3162300"/>
              <a:gd name="connsiteY5" fmla="*/ 1514475 h 1831326"/>
              <a:gd name="connsiteX6" fmla="*/ 819150 w 3162300"/>
              <a:gd name="connsiteY6" fmla="*/ 1457325 h 1831326"/>
              <a:gd name="connsiteX7" fmla="*/ 1019175 w 3162300"/>
              <a:gd name="connsiteY7" fmla="*/ 1371600 h 1831326"/>
              <a:gd name="connsiteX8" fmla="*/ 1190625 w 3162300"/>
              <a:gd name="connsiteY8" fmla="*/ 1000125 h 1831326"/>
              <a:gd name="connsiteX9" fmla="*/ 1352550 w 3162300"/>
              <a:gd name="connsiteY9" fmla="*/ 771525 h 1831326"/>
              <a:gd name="connsiteX10" fmla="*/ 1457325 w 3162300"/>
              <a:gd name="connsiteY10" fmla="*/ 552450 h 1831326"/>
              <a:gd name="connsiteX11" fmla="*/ 1552575 w 3162300"/>
              <a:gd name="connsiteY11" fmla="*/ 381000 h 1831326"/>
              <a:gd name="connsiteX12" fmla="*/ 1666875 w 3162300"/>
              <a:gd name="connsiteY12" fmla="*/ 161925 h 1831326"/>
              <a:gd name="connsiteX13" fmla="*/ 1885950 w 3162300"/>
              <a:gd name="connsiteY13" fmla="*/ 47625 h 1831326"/>
              <a:gd name="connsiteX14" fmla="*/ 2066925 w 3162300"/>
              <a:gd name="connsiteY14" fmla="*/ 0 h 1831326"/>
              <a:gd name="connsiteX15" fmla="*/ 2162175 w 3162300"/>
              <a:gd name="connsiteY15" fmla="*/ 219075 h 1831326"/>
              <a:gd name="connsiteX16" fmla="*/ 2295525 w 3162300"/>
              <a:gd name="connsiteY16" fmla="*/ 419100 h 1831326"/>
              <a:gd name="connsiteX17" fmla="*/ 2428875 w 3162300"/>
              <a:gd name="connsiteY17" fmla="*/ 542925 h 1831326"/>
              <a:gd name="connsiteX18" fmla="*/ 2543175 w 3162300"/>
              <a:gd name="connsiteY18" fmla="*/ 428625 h 1831326"/>
              <a:gd name="connsiteX19" fmla="*/ 2600325 w 3162300"/>
              <a:gd name="connsiteY19" fmla="*/ 552450 h 1831326"/>
              <a:gd name="connsiteX20" fmla="*/ 2686050 w 3162300"/>
              <a:gd name="connsiteY20" fmla="*/ 685800 h 1831326"/>
              <a:gd name="connsiteX21" fmla="*/ 2752725 w 3162300"/>
              <a:gd name="connsiteY21" fmla="*/ 828675 h 1831326"/>
              <a:gd name="connsiteX22" fmla="*/ 2867025 w 3162300"/>
              <a:gd name="connsiteY22" fmla="*/ 1057275 h 1831326"/>
              <a:gd name="connsiteX23" fmla="*/ 3000375 w 3162300"/>
              <a:gd name="connsiteY23" fmla="*/ 1219200 h 1831326"/>
              <a:gd name="connsiteX24" fmla="*/ 3105150 w 3162300"/>
              <a:gd name="connsiteY24" fmla="*/ 1466850 h 1831326"/>
              <a:gd name="connsiteX25" fmla="*/ 3162300 w 3162300"/>
              <a:gd name="connsiteY25" fmla="*/ 1786159 h 1831326"/>
              <a:gd name="connsiteX26" fmla="*/ 66675 w 3162300"/>
              <a:gd name="connsiteY26" fmla="*/ 1814733 h 1831326"/>
              <a:gd name="connsiteX27" fmla="*/ 0 w 3162300"/>
              <a:gd name="connsiteY27" fmla="*/ 1831326 h 1831326"/>
              <a:gd name="connsiteX0" fmla="*/ 0 w 3162300"/>
              <a:gd name="connsiteY0" fmla="*/ 1831326 h 1831326"/>
              <a:gd name="connsiteX1" fmla="*/ 102065 w 3162300"/>
              <a:gd name="connsiteY1" fmla="*/ 1325717 h 1831326"/>
              <a:gd name="connsiteX2" fmla="*/ 428584 w 3162300"/>
              <a:gd name="connsiteY2" fmla="*/ 1333774 h 1831326"/>
              <a:gd name="connsiteX3" fmla="*/ 522479 w 3162300"/>
              <a:gd name="connsiteY3" fmla="*/ 1298473 h 1831326"/>
              <a:gd name="connsiteX4" fmla="*/ 568791 w 3162300"/>
              <a:gd name="connsiteY4" fmla="*/ 1380067 h 1831326"/>
              <a:gd name="connsiteX5" fmla="*/ 695325 w 3162300"/>
              <a:gd name="connsiteY5" fmla="*/ 1514475 h 1831326"/>
              <a:gd name="connsiteX6" fmla="*/ 819150 w 3162300"/>
              <a:gd name="connsiteY6" fmla="*/ 1457325 h 1831326"/>
              <a:gd name="connsiteX7" fmla="*/ 1019175 w 3162300"/>
              <a:gd name="connsiteY7" fmla="*/ 1371600 h 1831326"/>
              <a:gd name="connsiteX8" fmla="*/ 1190625 w 3162300"/>
              <a:gd name="connsiteY8" fmla="*/ 1000125 h 1831326"/>
              <a:gd name="connsiteX9" fmla="*/ 1352550 w 3162300"/>
              <a:gd name="connsiteY9" fmla="*/ 771525 h 1831326"/>
              <a:gd name="connsiteX10" fmla="*/ 1457325 w 3162300"/>
              <a:gd name="connsiteY10" fmla="*/ 552450 h 1831326"/>
              <a:gd name="connsiteX11" fmla="*/ 1552575 w 3162300"/>
              <a:gd name="connsiteY11" fmla="*/ 381000 h 1831326"/>
              <a:gd name="connsiteX12" fmla="*/ 1666875 w 3162300"/>
              <a:gd name="connsiteY12" fmla="*/ 161925 h 1831326"/>
              <a:gd name="connsiteX13" fmla="*/ 1885950 w 3162300"/>
              <a:gd name="connsiteY13" fmla="*/ 47625 h 1831326"/>
              <a:gd name="connsiteX14" fmla="*/ 2066925 w 3162300"/>
              <a:gd name="connsiteY14" fmla="*/ 0 h 1831326"/>
              <a:gd name="connsiteX15" fmla="*/ 2162175 w 3162300"/>
              <a:gd name="connsiteY15" fmla="*/ 219075 h 1831326"/>
              <a:gd name="connsiteX16" fmla="*/ 2295525 w 3162300"/>
              <a:gd name="connsiteY16" fmla="*/ 419100 h 1831326"/>
              <a:gd name="connsiteX17" fmla="*/ 2428875 w 3162300"/>
              <a:gd name="connsiteY17" fmla="*/ 542925 h 1831326"/>
              <a:gd name="connsiteX18" fmla="*/ 2543175 w 3162300"/>
              <a:gd name="connsiteY18" fmla="*/ 428625 h 1831326"/>
              <a:gd name="connsiteX19" fmla="*/ 2600325 w 3162300"/>
              <a:gd name="connsiteY19" fmla="*/ 552450 h 1831326"/>
              <a:gd name="connsiteX20" fmla="*/ 2686050 w 3162300"/>
              <a:gd name="connsiteY20" fmla="*/ 685800 h 1831326"/>
              <a:gd name="connsiteX21" fmla="*/ 2752725 w 3162300"/>
              <a:gd name="connsiteY21" fmla="*/ 828675 h 1831326"/>
              <a:gd name="connsiteX22" fmla="*/ 2867025 w 3162300"/>
              <a:gd name="connsiteY22" fmla="*/ 1057275 h 1831326"/>
              <a:gd name="connsiteX23" fmla="*/ 3000375 w 3162300"/>
              <a:gd name="connsiteY23" fmla="*/ 1219200 h 1831326"/>
              <a:gd name="connsiteX24" fmla="*/ 3105150 w 3162300"/>
              <a:gd name="connsiteY24" fmla="*/ 1466850 h 1831326"/>
              <a:gd name="connsiteX25" fmla="*/ 3162300 w 3162300"/>
              <a:gd name="connsiteY25" fmla="*/ 1786159 h 1831326"/>
              <a:gd name="connsiteX26" fmla="*/ 66675 w 3162300"/>
              <a:gd name="connsiteY26" fmla="*/ 1814733 h 1831326"/>
              <a:gd name="connsiteX27" fmla="*/ 0 w 3162300"/>
              <a:gd name="connsiteY27" fmla="*/ 1831326 h 1831326"/>
              <a:gd name="connsiteX0" fmla="*/ 0 w 3162300"/>
              <a:gd name="connsiteY0" fmla="*/ 1831326 h 1831326"/>
              <a:gd name="connsiteX1" fmla="*/ 102065 w 3162300"/>
              <a:gd name="connsiteY1" fmla="*/ 1325717 h 1831326"/>
              <a:gd name="connsiteX2" fmla="*/ 428584 w 3162300"/>
              <a:gd name="connsiteY2" fmla="*/ 1333774 h 1831326"/>
              <a:gd name="connsiteX3" fmla="*/ 522479 w 3162300"/>
              <a:gd name="connsiteY3" fmla="*/ 1298473 h 1831326"/>
              <a:gd name="connsiteX4" fmla="*/ 568791 w 3162300"/>
              <a:gd name="connsiteY4" fmla="*/ 1380067 h 1831326"/>
              <a:gd name="connsiteX5" fmla="*/ 695325 w 3162300"/>
              <a:gd name="connsiteY5" fmla="*/ 1514475 h 1831326"/>
              <a:gd name="connsiteX6" fmla="*/ 829353 w 3162300"/>
              <a:gd name="connsiteY6" fmla="*/ 1226336 h 1831326"/>
              <a:gd name="connsiteX7" fmla="*/ 1019175 w 3162300"/>
              <a:gd name="connsiteY7" fmla="*/ 1371600 h 1831326"/>
              <a:gd name="connsiteX8" fmla="*/ 1190625 w 3162300"/>
              <a:gd name="connsiteY8" fmla="*/ 1000125 h 1831326"/>
              <a:gd name="connsiteX9" fmla="*/ 1352550 w 3162300"/>
              <a:gd name="connsiteY9" fmla="*/ 771525 h 1831326"/>
              <a:gd name="connsiteX10" fmla="*/ 1457325 w 3162300"/>
              <a:gd name="connsiteY10" fmla="*/ 552450 h 1831326"/>
              <a:gd name="connsiteX11" fmla="*/ 1552575 w 3162300"/>
              <a:gd name="connsiteY11" fmla="*/ 381000 h 1831326"/>
              <a:gd name="connsiteX12" fmla="*/ 1666875 w 3162300"/>
              <a:gd name="connsiteY12" fmla="*/ 161925 h 1831326"/>
              <a:gd name="connsiteX13" fmla="*/ 1885950 w 3162300"/>
              <a:gd name="connsiteY13" fmla="*/ 47625 h 1831326"/>
              <a:gd name="connsiteX14" fmla="*/ 2066925 w 3162300"/>
              <a:gd name="connsiteY14" fmla="*/ 0 h 1831326"/>
              <a:gd name="connsiteX15" fmla="*/ 2162175 w 3162300"/>
              <a:gd name="connsiteY15" fmla="*/ 219075 h 1831326"/>
              <a:gd name="connsiteX16" fmla="*/ 2295525 w 3162300"/>
              <a:gd name="connsiteY16" fmla="*/ 419100 h 1831326"/>
              <a:gd name="connsiteX17" fmla="*/ 2428875 w 3162300"/>
              <a:gd name="connsiteY17" fmla="*/ 542925 h 1831326"/>
              <a:gd name="connsiteX18" fmla="*/ 2543175 w 3162300"/>
              <a:gd name="connsiteY18" fmla="*/ 428625 h 1831326"/>
              <a:gd name="connsiteX19" fmla="*/ 2600325 w 3162300"/>
              <a:gd name="connsiteY19" fmla="*/ 552450 h 1831326"/>
              <a:gd name="connsiteX20" fmla="*/ 2686050 w 3162300"/>
              <a:gd name="connsiteY20" fmla="*/ 685800 h 1831326"/>
              <a:gd name="connsiteX21" fmla="*/ 2752725 w 3162300"/>
              <a:gd name="connsiteY21" fmla="*/ 828675 h 1831326"/>
              <a:gd name="connsiteX22" fmla="*/ 2867025 w 3162300"/>
              <a:gd name="connsiteY22" fmla="*/ 1057275 h 1831326"/>
              <a:gd name="connsiteX23" fmla="*/ 3000375 w 3162300"/>
              <a:gd name="connsiteY23" fmla="*/ 1219200 h 1831326"/>
              <a:gd name="connsiteX24" fmla="*/ 3105150 w 3162300"/>
              <a:gd name="connsiteY24" fmla="*/ 1466850 h 1831326"/>
              <a:gd name="connsiteX25" fmla="*/ 3162300 w 3162300"/>
              <a:gd name="connsiteY25" fmla="*/ 1786159 h 1831326"/>
              <a:gd name="connsiteX26" fmla="*/ 66675 w 3162300"/>
              <a:gd name="connsiteY26" fmla="*/ 1814733 h 1831326"/>
              <a:gd name="connsiteX27" fmla="*/ 0 w 3162300"/>
              <a:gd name="connsiteY27" fmla="*/ 1831326 h 1831326"/>
              <a:gd name="connsiteX0" fmla="*/ 0 w 3162300"/>
              <a:gd name="connsiteY0" fmla="*/ 1831326 h 1831326"/>
              <a:gd name="connsiteX1" fmla="*/ 102065 w 3162300"/>
              <a:gd name="connsiteY1" fmla="*/ 1325717 h 1831326"/>
              <a:gd name="connsiteX2" fmla="*/ 428584 w 3162300"/>
              <a:gd name="connsiteY2" fmla="*/ 1333774 h 1831326"/>
              <a:gd name="connsiteX3" fmla="*/ 522479 w 3162300"/>
              <a:gd name="connsiteY3" fmla="*/ 1298473 h 1831326"/>
              <a:gd name="connsiteX4" fmla="*/ 568791 w 3162300"/>
              <a:gd name="connsiteY4" fmla="*/ 1380067 h 1831326"/>
              <a:gd name="connsiteX5" fmla="*/ 705527 w 3162300"/>
              <a:gd name="connsiteY5" fmla="*/ 1392187 h 1831326"/>
              <a:gd name="connsiteX6" fmla="*/ 829353 w 3162300"/>
              <a:gd name="connsiteY6" fmla="*/ 1226336 h 1831326"/>
              <a:gd name="connsiteX7" fmla="*/ 1019175 w 3162300"/>
              <a:gd name="connsiteY7" fmla="*/ 1371600 h 1831326"/>
              <a:gd name="connsiteX8" fmla="*/ 1190625 w 3162300"/>
              <a:gd name="connsiteY8" fmla="*/ 1000125 h 1831326"/>
              <a:gd name="connsiteX9" fmla="*/ 1352550 w 3162300"/>
              <a:gd name="connsiteY9" fmla="*/ 771525 h 1831326"/>
              <a:gd name="connsiteX10" fmla="*/ 1457325 w 3162300"/>
              <a:gd name="connsiteY10" fmla="*/ 552450 h 1831326"/>
              <a:gd name="connsiteX11" fmla="*/ 1552575 w 3162300"/>
              <a:gd name="connsiteY11" fmla="*/ 381000 h 1831326"/>
              <a:gd name="connsiteX12" fmla="*/ 1666875 w 3162300"/>
              <a:gd name="connsiteY12" fmla="*/ 161925 h 1831326"/>
              <a:gd name="connsiteX13" fmla="*/ 1885950 w 3162300"/>
              <a:gd name="connsiteY13" fmla="*/ 47625 h 1831326"/>
              <a:gd name="connsiteX14" fmla="*/ 2066925 w 3162300"/>
              <a:gd name="connsiteY14" fmla="*/ 0 h 1831326"/>
              <a:gd name="connsiteX15" fmla="*/ 2162175 w 3162300"/>
              <a:gd name="connsiteY15" fmla="*/ 219075 h 1831326"/>
              <a:gd name="connsiteX16" fmla="*/ 2295525 w 3162300"/>
              <a:gd name="connsiteY16" fmla="*/ 419100 h 1831326"/>
              <a:gd name="connsiteX17" fmla="*/ 2428875 w 3162300"/>
              <a:gd name="connsiteY17" fmla="*/ 542925 h 1831326"/>
              <a:gd name="connsiteX18" fmla="*/ 2543175 w 3162300"/>
              <a:gd name="connsiteY18" fmla="*/ 428625 h 1831326"/>
              <a:gd name="connsiteX19" fmla="*/ 2600325 w 3162300"/>
              <a:gd name="connsiteY19" fmla="*/ 552450 h 1831326"/>
              <a:gd name="connsiteX20" fmla="*/ 2686050 w 3162300"/>
              <a:gd name="connsiteY20" fmla="*/ 685800 h 1831326"/>
              <a:gd name="connsiteX21" fmla="*/ 2752725 w 3162300"/>
              <a:gd name="connsiteY21" fmla="*/ 828675 h 1831326"/>
              <a:gd name="connsiteX22" fmla="*/ 2867025 w 3162300"/>
              <a:gd name="connsiteY22" fmla="*/ 1057275 h 1831326"/>
              <a:gd name="connsiteX23" fmla="*/ 3000375 w 3162300"/>
              <a:gd name="connsiteY23" fmla="*/ 1219200 h 1831326"/>
              <a:gd name="connsiteX24" fmla="*/ 3105150 w 3162300"/>
              <a:gd name="connsiteY24" fmla="*/ 1466850 h 1831326"/>
              <a:gd name="connsiteX25" fmla="*/ 3162300 w 3162300"/>
              <a:gd name="connsiteY25" fmla="*/ 1786159 h 1831326"/>
              <a:gd name="connsiteX26" fmla="*/ 66675 w 3162300"/>
              <a:gd name="connsiteY26" fmla="*/ 1814733 h 1831326"/>
              <a:gd name="connsiteX27" fmla="*/ 0 w 3162300"/>
              <a:gd name="connsiteY27" fmla="*/ 1831326 h 1831326"/>
              <a:gd name="connsiteX0" fmla="*/ 0 w 3345944"/>
              <a:gd name="connsiteY0" fmla="*/ 1593543 h 1814733"/>
              <a:gd name="connsiteX1" fmla="*/ 285709 w 3345944"/>
              <a:gd name="connsiteY1" fmla="*/ 1325717 h 1814733"/>
              <a:gd name="connsiteX2" fmla="*/ 612228 w 3345944"/>
              <a:gd name="connsiteY2" fmla="*/ 1333774 h 1814733"/>
              <a:gd name="connsiteX3" fmla="*/ 706123 w 3345944"/>
              <a:gd name="connsiteY3" fmla="*/ 1298473 h 1814733"/>
              <a:gd name="connsiteX4" fmla="*/ 752435 w 3345944"/>
              <a:gd name="connsiteY4" fmla="*/ 1380067 h 1814733"/>
              <a:gd name="connsiteX5" fmla="*/ 889171 w 3345944"/>
              <a:gd name="connsiteY5" fmla="*/ 1392187 h 1814733"/>
              <a:gd name="connsiteX6" fmla="*/ 1012997 w 3345944"/>
              <a:gd name="connsiteY6" fmla="*/ 1226336 h 1814733"/>
              <a:gd name="connsiteX7" fmla="*/ 1202819 w 3345944"/>
              <a:gd name="connsiteY7" fmla="*/ 1371600 h 1814733"/>
              <a:gd name="connsiteX8" fmla="*/ 1374269 w 3345944"/>
              <a:gd name="connsiteY8" fmla="*/ 1000125 h 1814733"/>
              <a:gd name="connsiteX9" fmla="*/ 1536194 w 3345944"/>
              <a:gd name="connsiteY9" fmla="*/ 771525 h 1814733"/>
              <a:gd name="connsiteX10" fmla="*/ 1640969 w 3345944"/>
              <a:gd name="connsiteY10" fmla="*/ 552450 h 1814733"/>
              <a:gd name="connsiteX11" fmla="*/ 1736219 w 3345944"/>
              <a:gd name="connsiteY11" fmla="*/ 381000 h 1814733"/>
              <a:gd name="connsiteX12" fmla="*/ 1850519 w 3345944"/>
              <a:gd name="connsiteY12" fmla="*/ 161925 h 1814733"/>
              <a:gd name="connsiteX13" fmla="*/ 2069594 w 3345944"/>
              <a:gd name="connsiteY13" fmla="*/ 47625 h 1814733"/>
              <a:gd name="connsiteX14" fmla="*/ 2250569 w 3345944"/>
              <a:gd name="connsiteY14" fmla="*/ 0 h 1814733"/>
              <a:gd name="connsiteX15" fmla="*/ 2345819 w 3345944"/>
              <a:gd name="connsiteY15" fmla="*/ 219075 h 1814733"/>
              <a:gd name="connsiteX16" fmla="*/ 2479169 w 3345944"/>
              <a:gd name="connsiteY16" fmla="*/ 419100 h 1814733"/>
              <a:gd name="connsiteX17" fmla="*/ 2612519 w 3345944"/>
              <a:gd name="connsiteY17" fmla="*/ 542925 h 1814733"/>
              <a:gd name="connsiteX18" fmla="*/ 2726819 w 3345944"/>
              <a:gd name="connsiteY18" fmla="*/ 428625 h 1814733"/>
              <a:gd name="connsiteX19" fmla="*/ 2783969 w 3345944"/>
              <a:gd name="connsiteY19" fmla="*/ 552450 h 1814733"/>
              <a:gd name="connsiteX20" fmla="*/ 2869694 w 3345944"/>
              <a:gd name="connsiteY20" fmla="*/ 685800 h 1814733"/>
              <a:gd name="connsiteX21" fmla="*/ 2936369 w 3345944"/>
              <a:gd name="connsiteY21" fmla="*/ 828675 h 1814733"/>
              <a:gd name="connsiteX22" fmla="*/ 3050669 w 3345944"/>
              <a:gd name="connsiteY22" fmla="*/ 1057275 h 1814733"/>
              <a:gd name="connsiteX23" fmla="*/ 3184019 w 3345944"/>
              <a:gd name="connsiteY23" fmla="*/ 1219200 h 1814733"/>
              <a:gd name="connsiteX24" fmla="*/ 3288794 w 3345944"/>
              <a:gd name="connsiteY24" fmla="*/ 1466850 h 1814733"/>
              <a:gd name="connsiteX25" fmla="*/ 3345944 w 3345944"/>
              <a:gd name="connsiteY25" fmla="*/ 1786159 h 1814733"/>
              <a:gd name="connsiteX26" fmla="*/ 250319 w 3345944"/>
              <a:gd name="connsiteY26" fmla="*/ 1814733 h 1814733"/>
              <a:gd name="connsiteX27" fmla="*/ 0 w 3345944"/>
              <a:gd name="connsiteY27" fmla="*/ 1593543 h 1814733"/>
              <a:gd name="connsiteX0" fmla="*/ 0 w 3345944"/>
              <a:gd name="connsiteY0" fmla="*/ 1593543 h 1814733"/>
              <a:gd name="connsiteX1" fmla="*/ 285709 w 3345944"/>
              <a:gd name="connsiteY1" fmla="*/ 1325717 h 1814733"/>
              <a:gd name="connsiteX2" fmla="*/ 612228 w 3345944"/>
              <a:gd name="connsiteY2" fmla="*/ 1333774 h 1814733"/>
              <a:gd name="connsiteX3" fmla="*/ 706123 w 3345944"/>
              <a:gd name="connsiteY3" fmla="*/ 1298473 h 1814733"/>
              <a:gd name="connsiteX4" fmla="*/ 752435 w 3345944"/>
              <a:gd name="connsiteY4" fmla="*/ 1380067 h 1814733"/>
              <a:gd name="connsiteX5" fmla="*/ 889171 w 3345944"/>
              <a:gd name="connsiteY5" fmla="*/ 1392187 h 1814733"/>
              <a:gd name="connsiteX6" fmla="*/ 1012997 w 3345944"/>
              <a:gd name="connsiteY6" fmla="*/ 1226336 h 1814733"/>
              <a:gd name="connsiteX7" fmla="*/ 1202819 w 3345944"/>
              <a:gd name="connsiteY7" fmla="*/ 1371600 h 1814733"/>
              <a:gd name="connsiteX8" fmla="*/ 1374269 w 3345944"/>
              <a:gd name="connsiteY8" fmla="*/ 1000125 h 1814733"/>
              <a:gd name="connsiteX9" fmla="*/ 1536194 w 3345944"/>
              <a:gd name="connsiteY9" fmla="*/ 771525 h 1814733"/>
              <a:gd name="connsiteX10" fmla="*/ 1640969 w 3345944"/>
              <a:gd name="connsiteY10" fmla="*/ 552450 h 1814733"/>
              <a:gd name="connsiteX11" fmla="*/ 1736219 w 3345944"/>
              <a:gd name="connsiteY11" fmla="*/ 381000 h 1814733"/>
              <a:gd name="connsiteX12" fmla="*/ 1850519 w 3345944"/>
              <a:gd name="connsiteY12" fmla="*/ 161925 h 1814733"/>
              <a:gd name="connsiteX13" fmla="*/ 2069594 w 3345944"/>
              <a:gd name="connsiteY13" fmla="*/ 47625 h 1814733"/>
              <a:gd name="connsiteX14" fmla="*/ 2250569 w 3345944"/>
              <a:gd name="connsiteY14" fmla="*/ 0 h 1814733"/>
              <a:gd name="connsiteX15" fmla="*/ 2345819 w 3345944"/>
              <a:gd name="connsiteY15" fmla="*/ 219075 h 1814733"/>
              <a:gd name="connsiteX16" fmla="*/ 2479169 w 3345944"/>
              <a:gd name="connsiteY16" fmla="*/ 419100 h 1814733"/>
              <a:gd name="connsiteX17" fmla="*/ 2612519 w 3345944"/>
              <a:gd name="connsiteY17" fmla="*/ 542925 h 1814733"/>
              <a:gd name="connsiteX18" fmla="*/ 2726819 w 3345944"/>
              <a:gd name="connsiteY18" fmla="*/ 428625 h 1814733"/>
              <a:gd name="connsiteX19" fmla="*/ 2783969 w 3345944"/>
              <a:gd name="connsiteY19" fmla="*/ 552450 h 1814733"/>
              <a:gd name="connsiteX20" fmla="*/ 2869694 w 3345944"/>
              <a:gd name="connsiteY20" fmla="*/ 685800 h 1814733"/>
              <a:gd name="connsiteX21" fmla="*/ 2936369 w 3345944"/>
              <a:gd name="connsiteY21" fmla="*/ 828675 h 1814733"/>
              <a:gd name="connsiteX22" fmla="*/ 3050669 w 3345944"/>
              <a:gd name="connsiteY22" fmla="*/ 1057275 h 1814733"/>
              <a:gd name="connsiteX23" fmla="*/ 3184019 w 3345944"/>
              <a:gd name="connsiteY23" fmla="*/ 1219200 h 1814733"/>
              <a:gd name="connsiteX24" fmla="*/ 3288794 w 3345944"/>
              <a:gd name="connsiteY24" fmla="*/ 1466850 h 1814733"/>
              <a:gd name="connsiteX25" fmla="*/ 3345944 w 3345944"/>
              <a:gd name="connsiteY25" fmla="*/ 1786159 h 1814733"/>
              <a:gd name="connsiteX26" fmla="*/ 250319 w 3345944"/>
              <a:gd name="connsiteY26" fmla="*/ 1814733 h 1814733"/>
              <a:gd name="connsiteX27" fmla="*/ 0 w 3345944"/>
              <a:gd name="connsiteY27" fmla="*/ 1593543 h 1814733"/>
              <a:gd name="connsiteX0" fmla="*/ 0 w 3345944"/>
              <a:gd name="connsiteY0" fmla="*/ 1593543 h 1814733"/>
              <a:gd name="connsiteX1" fmla="*/ 285709 w 3345944"/>
              <a:gd name="connsiteY1" fmla="*/ 1325717 h 1814733"/>
              <a:gd name="connsiteX2" fmla="*/ 612228 w 3345944"/>
              <a:gd name="connsiteY2" fmla="*/ 1333774 h 1814733"/>
              <a:gd name="connsiteX3" fmla="*/ 706123 w 3345944"/>
              <a:gd name="connsiteY3" fmla="*/ 1298473 h 1814733"/>
              <a:gd name="connsiteX4" fmla="*/ 752435 w 3345944"/>
              <a:gd name="connsiteY4" fmla="*/ 1380067 h 1814733"/>
              <a:gd name="connsiteX5" fmla="*/ 889171 w 3345944"/>
              <a:gd name="connsiteY5" fmla="*/ 1392187 h 1814733"/>
              <a:gd name="connsiteX6" fmla="*/ 1012997 w 3345944"/>
              <a:gd name="connsiteY6" fmla="*/ 1226336 h 1814733"/>
              <a:gd name="connsiteX7" fmla="*/ 1243629 w 3345944"/>
              <a:gd name="connsiteY7" fmla="*/ 1283281 h 1814733"/>
              <a:gd name="connsiteX8" fmla="*/ 1374269 w 3345944"/>
              <a:gd name="connsiteY8" fmla="*/ 1000125 h 1814733"/>
              <a:gd name="connsiteX9" fmla="*/ 1536194 w 3345944"/>
              <a:gd name="connsiteY9" fmla="*/ 771525 h 1814733"/>
              <a:gd name="connsiteX10" fmla="*/ 1640969 w 3345944"/>
              <a:gd name="connsiteY10" fmla="*/ 552450 h 1814733"/>
              <a:gd name="connsiteX11" fmla="*/ 1736219 w 3345944"/>
              <a:gd name="connsiteY11" fmla="*/ 381000 h 1814733"/>
              <a:gd name="connsiteX12" fmla="*/ 1850519 w 3345944"/>
              <a:gd name="connsiteY12" fmla="*/ 161925 h 1814733"/>
              <a:gd name="connsiteX13" fmla="*/ 2069594 w 3345944"/>
              <a:gd name="connsiteY13" fmla="*/ 47625 h 1814733"/>
              <a:gd name="connsiteX14" fmla="*/ 2250569 w 3345944"/>
              <a:gd name="connsiteY14" fmla="*/ 0 h 1814733"/>
              <a:gd name="connsiteX15" fmla="*/ 2345819 w 3345944"/>
              <a:gd name="connsiteY15" fmla="*/ 219075 h 1814733"/>
              <a:gd name="connsiteX16" fmla="*/ 2479169 w 3345944"/>
              <a:gd name="connsiteY16" fmla="*/ 419100 h 1814733"/>
              <a:gd name="connsiteX17" fmla="*/ 2612519 w 3345944"/>
              <a:gd name="connsiteY17" fmla="*/ 542925 h 1814733"/>
              <a:gd name="connsiteX18" fmla="*/ 2726819 w 3345944"/>
              <a:gd name="connsiteY18" fmla="*/ 428625 h 1814733"/>
              <a:gd name="connsiteX19" fmla="*/ 2783969 w 3345944"/>
              <a:gd name="connsiteY19" fmla="*/ 552450 h 1814733"/>
              <a:gd name="connsiteX20" fmla="*/ 2869694 w 3345944"/>
              <a:gd name="connsiteY20" fmla="*/ 685800 h 1814733"/>
              <a:gd name="connsiteX21" fmla="*/ 2936369 w 3345944"/>
              <a:gd name="connsiteY21" fmla="*/ 828675 h 1814733"/>
              <a:gd name="connsiteX22" fmla="*/ 3050669 w 3345944"/>
              <a:gd name="connsiteY22" fmla="*/ 1057275 h 1814733"/>
              <a:gd name="connsiteX23" fmla="*/ 3184019 w 3345944"/>
              <a:gd name="connsiteY23" fmla="*/ 1219200 h 1814733"/>
              <a:gd name="connsiteX24" fmla="*/ 3288794 w 3345944"/>
              <a:gd name="connsiteY24" fmla="*/ 1466850 h 1814733"/>
              <a:gd name="connsiteX25" fmla="*/ 3345944 w 3345944"/>
              <a:gd name="connsiteY25" fmla="*/ 1786159 h 1814733"/>
              <a:gd name="connsiteX26" fmla="*/ 250319 w 3345944"/>
              <a:gd name="connsiteY26" fmla="*/ 1814733 h 1814733"/>
              <a:gd name="connsiteX27" fmla="*/ 0 w 3345944"/>
              <a:gd name="connsiteY27" fmla="*/ 1593543 h 1814733"/>
              <a:gd name="connsiteX0" fmla="*/ 0 w 3345944"/>
              <a:gd name="connsiteY0" fmla="*/ 1593543 h 1814733"/>
              <a:gd name="connsiteX1" fmla="*/ 285709 w 3345944"/>
              <a:gd name="connsiteY1" fmla="*/ 1325717 h 1814733"/>
              <a:gd name="connsiteX2" fmla="*/ 612228 w 3345944"/>
              <a:gd name="connsiteY2" fmla="*/ 1333774 h 1814733"/>
              <a:gd name="connsiteX3" fmla="*/ 706123 w 3345944"/>
              <a:gd name="connsiteY3" fmla="*/ 1298473 h 1814733"/>
              <a:gd name="connsiteX4" fmla="*/ 752435 w 3345944"/>
              <a:gd name="connsiteY4" fmla="*/ 1380067 h 1814733"/>
              <a:gd name="connsiteX5" fmla="*/ 889171 w 3345944"/>
              <a:gd name="connsiteY5" fmla="*/ 1392187 h 1814733"/>
              <a:gd name="connsiteX6" fmla="*/ 1012997 w 3345944"/>
              <a:gd name="connsiteY6" fmla="*/ 1226336 h 1814733"/>
              <a:gd name="connsiteX7" fmla="*/ 1149641 w 3345944"/>
              <a:gd name="connsiteY7" fmla="*/ 1086479 h 1814733"/>
              <a:gd name="connsiteX8" fmla="*/ 1374269 w 3345944"/>
              <a:gd name="connsiteY8" fmla="*/ 1000125 h 1814733"/>
              <a:gd name="connsiteX9" fmla="*/ 1536194 w 3345944"/>
              <a:gd name="connsiteY9" fmla="*/ 771525 h 1814733"/>
              <a:gd name="connsiteX10" fmla="*/ 1640969 w 3345944"/>
              <a:gd name="connsiteY10" fmla="*/ 552450 h 1814733"/>
              <a:gd name="connsiteX11" fmla="*/ 1736219 w 3345944"/>
              <a:gd name="connsiteY11" fmla="*/ 381000 h 1814733"/>
              <a:gd name="connsiteX12" fmla="*/ 1850519 w 3345944"/>
              <a:gd name="connsiteY12" fmla="*/ 161925 h 1814733"/>
              <a:gd name="connsiteX13" fmla="*/ 2069594 w 3345944"/>
              <a:gd name="connsiteY13" fmla="*/ 47625 h 1814733"/>
              <a:gd name="connsiteX14" fmla="*/ 2250569 w 3345944"/>
              <a:gd name="connsiteY14" fmla="*/ 0 h 1814733"/>
              <a:gd name="connsiteX15" fmla="*/ 2345819 w 3345944"/>
              <a:gd name="connsiteY15" fmla="*/ 219075 h 1814733"/>
              <a:gd name="connsiteX16" fmla="*/ 2479169 w 3345944"/>
              <a:gd name="connsiteY16" fmla="*/ 419100 h 1814733"/>
              <a:gd name="connsiteX17" fmla="*/ 2612519 w 3345944"/>
              <a:gd name="connsiteY17" fmla="*/ 542925 h 1814733"/>
              <a:gd name="connsiteX18" fmla="*/ 2726819 w 3345944"/>
              <a:gd name="connsiteY18" fmla="*/ 428625 h 1814733"/>
              <a:gd name="connsiteX19" fmla="*/ 2783969 w 3345944"/>
              <a:gd name="connsiteY19" fmla="*/ 552450 h 1814733"/>
              <a:gd name="connsiteX20" fmla="*/ 2869694 w 3345944"/>
              <a:gd name="connsiteY20" fmla="*/ 685800 h 1814733"/>
              <a:gd name="connsiteX21" fmla="*/ 2936369 w 3345944"/>
              <a:gd name="connsiteY21" fmla="*/ 828675 h 1814733"/>
              <a:gd name="connsiteX22" fmla="*/ 3050669 w 3345944"/>
              <a:gd name="connsiteY22" fmla="*/ 1057275 h 1814733"/>
              <a:gd name="connsiteX23" fmla="*/ 3184019 w 3345944"/>
              <a:gd name="connsiteY23" fmla="*/ 1219200 h 1814733"/>
              <a:gd name="connsiteX24" fmla="*/ 3288794 w 3345944"/>
              <a:gd name="connsiteY24" fmla="*/ 1466850 h 1814733"/>
              <a:gd name="connsiteX25" fmla="*/ 3345944 w 3345944"/>
              <a:gd name="connsiteY25" fmla="*/ 1786159 h 1814733"/>
              <a:gd name="connsiteX26" fmla="*/ 250319 w 3345944"/>
              <a:gd name="connsiteY26" fmla="*/ 1814733 h 1814733"/>
              <a:gd name="connsiteX27" fmla="*/ 0 w 3345944"/>
              <a:gd name="connsiteY27" fmla="*/ 1593543 h 1814733"/>
              <a:gd name="connsiteX0" fmla="*/ 0 w 3345944"/>
              <a:gd name="connsiteY0" fmla="*/ 1593543 h 1814733"/>
              <a:gd name="connsiteX1" fmla="*/ 285709 w 3345944"/>
              <a:gd name="connsiteY1" fmla="*/ 1325717 h 1814733"/>
              <a:gd name="connsiteX2" fmla="*/ 612228 w 3345944"/>
              <a:gd name="connsiteY2" fmla="*/ 1333774 h 1814733"/>
              <a:gd name="connsiteX3" fmla="*/ 706123 w 3345944"/>
              <a:gd name="connsiteY3" fmla="*/ 1298473 h 1814733"/>
              <a:gd name="connsiteX4" fmla="*/ 752435 w 3345944"/>
              <a:gd name="connsiteY4" fmla="*/ 1380067 h 1814733"/>
              <a:gd name="connsiteX5" fmla="*/ 889171 w 3345944"/>
              <a:gd name="connsiteY5" fmla="*/ 1392187 h 1814733"/>
              <a:gd name="connsiteX6" fmla="*/ 1012997 w 3345944"/>
              <a:gd name="connsiteY6" fmla="*/ 1226336 h 1814733"/>
              <a:gd name="connsiteX7" fmla="*/ 1149641 w 3345944"/>
              <a:gd name="connsiteY7" fmla="*/ 1086479 h 1814733"/>
              <a:gd name="connsiteX8" fmla="*/ 1374269 w 3345944"/>
              <a:gd name="connsiteY8" fmla="*/ 1000125 h 1814733"/>
              <a:gd name="connsiteX9" fmla="*/ 1536194 w 3345944"/>
              <a:gd name="connsiteY9" fmla="*/ 771525 h 1814733"/>
              <a:gd name="connsiteX10" fmla="*/ 1640969 w 3345944"/>
              <a:gd name="connsiteY10" fmla="*/ 552450 h 1814733"/>
              <a:gd name="connsiteX11" fmla="*/ 1736219 w 3345944"/>
              <a:gd name="connsiteY11" fmla="*/ 381000 h 1814733"/>
              <a:gd name="connsiteX12" fmla="*/ 1850519 w 3345944"/>
              <a:gd name="connsiteY12" fmla="*/ 161925 h 1814733"/>
              <a:gd name="connsiteX13" fmla="*/ 2069594 w 3345944"/>
              <a:gd name="connsiteY13" fmla="*/ 47625 h 1814733"/>
              <a:gd name="connsiteX14" fmla="*/ 2250569 w 3345944"/>
              <a:gd name="connsiteY14" fmla="*/ 0 h 1814733"/>
              <a:gd name="connsiteX15" fmla="*/ 2345819 w 3345944"/>
              <a:gd name="connsiteY15" fmla="*/ 219075 h 1814733"/>
              <a:gd name="connsiteX16" fmla="*/ 2479169 w 3345944"/>
              <a:gd name="connsiteY16" fmla="*/ 419100 h 1814733"/>
              <a:gd name="connsiteX17" fmla="*/ 2612519 w 3345944"/>
              <a:gd name="connsiteY17" fmla="*/ 542925 h 1814733"/>
              <a:gd name="connsiteX18" fmla="*/ 2726819 w 3345944"/>
              <a:gd name="connsiteY18" fmla="*/ 428625 h 1814733"/>
              <a:gd name="connsiteX19" fmla="*/ 2783969 w 3345944"/>
              <a:gd name="connsiteY19" fmla="*/ 552450 h 1814733"/>
              <a:gd name="connsiteX20" fmla="*/ 2869694 w 3345944"/>
              <a:gd name="connsiteY20" fmla="*/ 685800 h 1814733"/>
              <a:gd name="connsiteX21" fmla="*/ 2925926 w 3345944"/>
              <a:gd name="connsiteY21" fmla="*/ 991545 h 1814733"/>
              <a:gd name="connsiteX22" fmla="*/ 3050669 w 3345944"/>
              <a:gd name="connsiteY22" fmla="*/ 1057275 h 1814733"/>
              <a:gd name="connsiteX23" fmla="*/ 3184019 w 3345944"/>
              <a:gd name="connsiteY23" fmla="*/ 1219200 h 1814733"/>
              <a:gd name="connsiteX24" fmla="*/ 3288794 w 3345944"/>
              <a:gd name="connsiteY24" fmla="*/ 1466850 h 1814733"/>
              <a:gd name="connsiteX25" fmla="*/ 3345944 w 3345944"/>
              <a:gd name="connsiteY25" fmla="*/ 1786159 h 1814733"/>
              <a:gd name="connsiteX26" fmla="*/ 250319 w 3345944"/>
              <a:gd name="connsiteY26" fmla="*/ 1814733 h 1814733"/>
              <a:gd name="connsiteX27" fmla="*/ 0 w 3345944"/>
              <a:gd name="connsiteY27" fmla="*/ 1593543 h 181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45944" h="1814733">
                <a:moveTo>
                  <a:pt x="0" y="1593543"/>
                </a:moveTo>
                <a:lnTo>
                  <a:pt x="285709" y="1325717"/>
                </a:lnTo>
                <a:lnTo>
                  <a:pt x="612228" y="1333774"/>
                </a:lnTo>
                <a:lnTo>
                  <a:pt x="706123" y="1298473"/>
                </a:lnTo>
                <a:lnTo>
                  <a:pt x="752435" y="1380067"/>
                </a:lnTo>
                <a:lnTo>
                  <a:pt x="889171" y="1392187"/>
                </a:lnTo>
                <a:lnTo>
                  <a:pt x="1012997" y="1226336"/>
                </a:lnTo>
                <a:lnTo>
                  <a:pt x="1149641" y="1086479"/>
                </a:lnTo>
                <a:lnTo>
                  <a:pt x="1374269" y="1000125"/>
                </a:lnTo>
                <a:lnTo>
                  <a:pt x="1536194" y="771525"/>
                </a:lnTo>
                <a:lnTo>
                  <a:pt x="1640969" y="552450"/>
                </a:lnTo>
                <a:lnTo>
                  <a:pt x="1736219" y="381000"/>
                </a:lnTo>
                <a:lnTo>
                  <a:pt x="1850519" y="161925"/>
                </a:lnTo>
                <a:lnTo>
                  <a:pt x="2069594" y="47625"/>
                </a:lnTo>
                <a:lnTo>
                  <a:pt x="2250569" y="0"/>
                </a:lnTo>
                <a:lnTo>
                  <a:pt x="2345819" y="219075"/>
                </a:lnTo>
                <a:lnTo>
                  <a:pt x="2479169" y="419100"/>
                </a:lnTo>
                <a:lnTo>
                  <a:pt x="2612519" y="542925"/>
                </a:lnTo>
                <a:lnTo>
                  <a:pt x="2726819" y="428625"/>
                </a:lnTo>
                <a:lnTo>
                  <a:pt x="2783969" y="552450"/>
                </a:lnTo>
                <a:lnTo>
                  <a:pt x="2869694" y="685800"/>
                </a:lnTo>
                <a:lnTo>
                  <a:pt x="2925926" y="991545"/>
                </a:lnTo>
                <a:lnTo>
                  <a:pt x="3050669" y="1057275"/>
                </a:lnTo>
                <a:lnTo>
                  <a:pt x="3184019" y="1219200"/>
                </a:lnTo>
                <a:cubicBezTo>
                  <a:pt x="3218944" y="1301750"/>
                  <a:pt x="3261807" y="1372357"/>
                  <a:pt x="3288794" y="1466850"/>
                </a:cubicBezTo>
                <a:cubicBezTo>
                  <a:pt x="3315781" y="1561343"/>
                  <a:pt x="3326894" y="1679723"/>
                  <a:pt x="3345944" y="1786159"/>
                </a:cubicBezTo>
                <a:lnTo>
                  <a:pt x="250319" y="1814733"/>
                </a:lnTo>
                <a:cubicBezTo>
                  <a:pt x="166879" y="1741003"/>
                  <a:pt x="1821" y="1830324"/>
                  <a:pt x="0" y="1593543"/>
                </a:cubicBezTo>
                <a:close/>
              </a:path>
            </a:pathLst>
          </a:cu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s-MX"/>
          </a:p>
        </p:txBody>
      </p:sp>
      <p:sp>
        <p:nvSpPr>
          <p:cNvPr id="42" name="41 Forma libre"/>
          <p:cNvSpPr/>
          <p:nvPr/>
        </p:nvSpPr>
        <p:spPr>
          <a:xfrm>
            <a:off x="4481513" y="3065463"/>
            <a:ext cx="3065462" cy="939800"/>
          </a:xfrm>
          <a:custGeom>
            <a:avLst/>
            <a:gdLst>
              <a:gd name="connsiteX0" fmla="*/ 0 w 3057525"/>
              <a:gd name="connsiteY0" fmla="*/ 914400 h 942975"/>
              <a:gd name="connsiteX1" fmla="*/ 0 w 3057525"/>
              <a:gd name="connsiteY1" fmla="*/ 590550 h 942975"/>
              <a:gd name="connsiteX2" fmla="*/ 219075 w 3057525"/>
              <a:gd name="connsiteY2" fmla="*/ 266700 h 942975"/>
              <a:gd name="connsiteX3" fmla="*/ 485775 w 3057525"/>
              <a:gd name="connsiteY3" fmla="*/ 228600 h 942975"/>
              <a:gd name="connsiteX4" fmla="*/ 685800 w 3057525"/>
              <a:gd name="connsiteY4" fmla="*/ 180975 h 942975"/>
              <a:gd name="connsiteX5" fmla="*/ 800100 w 3057525"/>
              <a:gd name="connsiteY5" fmla="*/ 209550 h 942975"/>
              <a:gd name="connsiteX6" fmla="*/ 923925 w 3057525"/>
              <a:gd name="connsiteY6" fmla="*/ 104775 h 942975"/>
              <a:gd name="connsiteX7" fmla="*/ 923925 w 3057525"/>
              <a:gd name="connsiteY7" fmla="*/ 104775 h 942975"/>
              <a:gd name="connsiteX8" fmla="*/ 1085850 w 3057525"/>
              <a:gd name="connsiteY8" fmla="*/ 104775 h 942975"/>
              <a:gd name="connsiteX9" fmla="*/ 1276350 w 3057525"/>
              <a:gd name="connsiteY9" fmla="*/ 171450 h 942975"/>
              <a:gd name="connsiteX10" fmla="*/ 1819275 w 3057525"/>
              <a:gd name="connsiteY10" fmla="*/ 95250 h 942975"/>
              <a:gd name="connsiteX11" fmla="*/ 2181225 w 3057525"/>
              <a:gd name="connsiteY11" fmla="*/ 76200 h 942975"/>
              <a:gd name="connsiteX12" fmla="*/ 2524125 w 3057525"/>
              <a:gd name="connsiteY12" fmla="*/ 104775 h 942975"/>
              <a:gd name="connsiteX13" fmla="*/ 2724150 w 3057525"/>
              <a:gd name="connsiteY13" fmla="*/ 28575 h 942975"/>
              <a:gd name="connsiteX14" fmla="*/ 2819400 w 3057525"/>
              <a:gd name="connsiteY14" fmla="*/ 9525 h 942975"/>
              <a:gd name="connsiteX15" fmla="*/ 2876550 w 3057525"/>
              <a:gd name="connsiteY15" fmla="*/ 0 h 942975"/>
              <a:gd name="connsiteX16" fmla="*/ 2981325 w 3057525"/>
              <a:gd name="connsiteY16" fmla="*/ 247650 h 942975"/>
              <a:gd name="connsiteX17" fmla="*/ 3057525 w 3057525"/>
              <a:gd name="connsiteY17" fmla="*/ 542925 h 942975"/>
              <a:gd name="connsiteX18" fmla="*/ 3038475 w 3057525"/>
              <a:gd name="connsiteY18" fmla="*/ 942975 h 942975"/>
              <a:gd name="connsiteX19" fmla="*/ 0 w 3057525"/>
              <a:gd name="connsiteY19" fmla="*/ 914400 h 942975"/>
              <a:gd name="connsiteX0" fmla="*/ 0 w 3057525"/>
              <a:gd name="connsiteY0" fmla="*/ 914400 h 942975"/>
              <a:gd name="connsiteX1" fmla="*/ 0 w 3057525"/>
              <a:gd name="connsiteY1" fmla="*/ 590550 h 942975"/>
              <a:gd name="connsiteX2" fmla="*/ 219075 w 3057525"/>
              <a:gd name="connsiteY2" fmla="*/ 266700 h 942975"/>
              <a:gd name="connsiteX3" fmla="*/ 485775 w 3057525"/>
              <a:gd name="connsiteY3" fmla="*/ 228600 h 942975"/>
              <a:gd name="connsiteX4" fmla="*/ 685800 w 3057525"/>
              <a:gd name="connsiteY4" fmla="*/ 180975 h 942975"/>
              <a:gd name="connsiteX5" fmla="*/ 800100 w 3057525"/>
              <a:gd name="connsiteY5" fmla="*/ 209550 h 942975"/>
              <a:gd name="connsiteX6" fmla="*/ 923925 w 3057525"/>
              <a:gd name="connsiteY6" fmla="*/ 104775 h 942975"/>
              <a:gd name="connsiteX7" fmla="*/ 923925 w 3057525"/>
              <a:gd name="connsiteY7" fmla="*/ 104775 h 942975"/>
              <a:gd name="connsiteX8" fmla="*/ 1085850 w 3057525"/>
              <a:gd name="connsiteY8" fmla="*/ 104775 h 942975"/>
              <a:gd name="connsiteX9" fmla="*/ 1276350 w 3057525"/>
              <a:gd name="connsiteY9" fmla="*/ 171450 h 942975"/>
              <a:gd name="connsiteX10" fmla="*/ 1819275 w 3057525"/>
              <a:gd name="connsiteY10" fmla="*/ 95250 h 942975"/>
              <a:gd name="connsiteX11" fmla="*/ 2181225 w 3057525"/>
              <a:gd name="connsiteY11" fmla="*/ 76200 h 942975"/>
              <a:gd name="connsiteX12" fmla="*/ 2524125 w 3057525"/>
              <a:gd name="connsiteY12" fmla="*/ 104775 h 942975"/>
              <a:gd name="connsiteX13" fmla="*/ 2781300 w 3057525"/>
              <a:gd name="connsiteY13" fmla="*/ 314325 h 942975"/>
              <a:gd name="connsiteX14" fmla="*/ 2819400 w 3057525"/>
              <a:gd name="connsiteY14" fmla="*/ 9525 h 942975"/>
              <a:gd name="connsiteX15" fmla="*/ 2876550 w 3057525"/>
              <a:gd name="connsiteY15" fmla="*/ 0 h 942975"/>
              <a:gd name="connsiteX16" fmla="*/ 2981325 w 3057525"/>
              <a:gd name="connsiteY16" fmla="*/ 247650 h 942975"/>
              <a:gd name="connsiteX17" fmla="*/ 3057525 w 3057525"/>
              <a:gd name="connsiteY17" fmla="*/ 542925 h 942975"/>
              <a:gd name="connsiteX18" fmla="*/ 3038475 w 3057525"/>
              <a:gd name="connsiteY18" fmla="*/ 942975 h 942975"/>
              <a:gd name="connsiteX19" fmla="*/ 0 w 3057525"/>
              <a:gd name="connsiteY19" fmla="*/ 914400 h 942975"/>
              <a:gd name="connsiteX0" fmla="*/ 0 w 3057525"/>
              <a:gd name="connsiteY0" fmla="*/ 904875 h 933450"/>
              <a:gd name="connsiteX1" fmla="*/ 0 w 3057525"/>
              <a:gd name="connsiteY1" fmla="*/ 581025 h 933450"/>
              <a:gd name="connsiteX2" fmla="*/ 219075 w 3057525"/>
              <a:gd name="connsiteY2" fmla="*/ 257175 h 933450"/>
              <a:gd name="connsiteX3" fmla="*/ 485775 w 3057525"/>
              <a:gd name="connsiteY3" fmla="*/ 219075 h 933450"/>
              <a:gd name="connsiteX4" fmla="*/ 685800 w 3057525"/>
              <a:gd name="connsiteY4" fmla="*/ 171450 h 933450"/>
              <a:gd name="connsiteX5" fmla="*/ 800100 w 3057525"/>
              <a:gd name="connsiteY5" fmla="*/ 200025 h 933450"/>
              <a:gd name="connsiteX6" fmla="*/ 923925 w 3057525"/>
              <a:gd name="connsiteY6" fmla="*/ 95250 h 933450"/>
              <a:gd name="connsiteX7" fmla="*/ 923925 w 3057525"/>
              <a:gd name="connsiteY7" fmla="*/ 95250 h 933450"/>
              <a:gd name="connsiteX8" fmla="*/ 1085850 w 3057525"/>
              <a:gd name="connsiteY8" fmla="*/ 95250 h 933450"/>
              <a:gd name="connsiteX9" fmla="*/ 1276350 w 3057525"/>
              <a:gd name="connsiteY9" fmla="*/ 161925 h 933450"/>
              <a:gd name="connsiteX10" fmla="*/ 1819275 w 3057525"/>
              <a:gd name="connsiteY10" fmla="*/ 85725 h 933450"/>
              <a:gd name="connsiteX11" fmla="*/ 2181225 w 3057525"/>
              <a:gd name="connsiteY11" fmla="*/ 66675 h 933450"/>
              <a:gd name="connsiteX12" fmla="*/ 2524125 w 3057525"/>
              <a:gd name="connsiteY12" fmla="*/ 95250 h 933450"/>
              <a:gd name="connsiteX13" fmla="*/ 2781300 w 3057525"/>
              <a:gd name="connsiteY13" fmla="*/ 304800 h 933450"/>
              <a:gd name="connsiteX14" fmla="*/ 2819400 w 3057525"/>
              <a:gd name="connsiteY14" fmla="*/ 0 h 933450"/>
              <a:gd name="connsiteX15" fmla="*/ 2933700 w 3057525"/>
              <a:gd name="connsiteY15" fmla="*/ 381000 h 933450"/>
              <a:gd name="connsiteX16" fmla="*/ 2981325 w 3057525"/>
              <a:gd name="connsiteY16" fmla="*/ 238125 h 933450"/>
              <a:gd name="connsiteX17" fmla="*/ 3057525 w 3057525"/>
              <a:gd name="connsiteY17" fmla="*/ 533400 h 933450"/>
              <a:gd name="connsiteX18" fmla="*/ 3038475 w 3057525"/>
              <a:gd name="connsiteY18" fmla="*/ 933450 h 933450"/>
              <a:gd name="connsiteX19" fmla="*/ 0 w 3057525"/>
              <a:gd name="connsiteY19" fmla="*/ 904875 h 933450"/>
              <a:gd name="connsiteX0" fmla="*/ 0 w 3057525"/>
              <a:gd name="connsiteY0" fmla="*/ 838200 h 866775"/>
              <a:gd name="connsiteX1" fmla="*/ 0 w 3057525"/>
              <a:gd name="connsiteY1" fmla="*/ 514350 h 866775"/>
              <a:gd name="connsiteX2" fmla="*/ 219075 w 3057525"/>
              <a:gd name="connsiteY2" fmla="*/ 190500 h 866775"/>
              <a:gd name="connsiteX3" fmla="*/ 485775 w 3057525"/>
              <a:gd name="connsiteY3" fmla="*/ 152400 h 866775"/>
              <a:gd name="connsiteX4" fmla="*/ 685800 w 3057525"/>
              <a:gd name="connsiteY4" fmla="*/ 104775 h 866775"/>
              <a:gd name="connsiteX5" fmla="*/ 800100 w 3057525"/>
              <a:gd name="connsiteY5" fmla="*/ 133350 h 866775"/>
              <a:gd name="connsiteX6" fmla="*/ 923925 w 3057525"/>
              <a:gd name="connsiteY6" fmla="*/ 28575 h 866775"/>
              <a:gd name="connsiteX7" fmla="*/ 923925 w 3057525"/>
              <a:gd name="connsiteY7" fmla="*/ 28575 h 866775"/>
              <a:gd name="connsiteX8" fmla="*/ 1085850 w 3057525"/>
              <a:gd name="connsiteY8" fmla="*/ 28575 h 866775"/>
              <a:gd name="connsiteX9" fmla="*/ 1276350 w 3057525"/>
              <a:gd name="connsiteY9" fmla="*/ 95250 h 866775"/>
              <a:gd name="connsiteX10" fmla="*/ 1819275 w 3057525"/>
              <a:gd name="connsiteY10" fmla="*/ 19050 h 866775"/>
              <a:gd name="connsiteX11" fmla="*/ 2181225 w 3057525"/>
              <a:gd name="connsiteY11" fmla="*/ 0 h 866775"/>
              <a:gd name="connsiteX12" fmla="*/ 2524125 w 3057525"/>
              <a:gd name="connsiteY12" fmla="*/ 28575 h 866775"/>
              <a:gd name="connsiteX13" fmla="*/ 2781300 w 3057525"/>
              <a:gd name="connsiteY13" fmla="*/ 238125 h 866775"/>
              <a:gd name="connsiteX14" fmla="*/ 2847975 w 3057525"/>
              <a:gd name="connsiteY14" fmla="*/ 180975 h 866775"/>
              <a:gd name="connsiteX15" fmla="*/ 2933700 w 3057525"/>
              <a:gd name="connsiteY15" fmla="*/ 314325 h 866775"/>
              <a:gd name="connsiteX16" fmla="*/ 2981325 w 3057525"/>
              <a:gd name="connsiteY16" fmla="*/ 171450 h 866775"/>
              <a:gd name="connsiteX17" fmla="*/ 3057525 w 3057525"/>
              <a:gd name="connsiteY17" fmla="*/ 466725 h 866775"/>
              <a:gd name="connsiteX18" fmla="*/ 3038475 w 3057525"/>
              <a:gd name="connsiteY18" fmla="*/ 866775 h 866775"/>
              <a:gd name="connsiteX19" fmla="*/ 0 w 3057525"/>
              <a:gd name="connsiteY19" fmla="*/ 838200 h 866775"/>
              <a:gd name="connsiteX0" fmla="*/ 0 w 3057525"/>
              <a:gd name="connsiteY0" fmla="*/ 838200 h 866775"/>
              <a:gd name="connsiteX1" fmla="*/ 0 w 3057525"/>
              <a:gd name="connsiteY1" fmla="*/ 514350 h 866775"/>
              <a:gd name="connsiteX2" fmla="*/ 219075 w 3057525"/>
              <a:gd name="connsiteY2" fmla="*/ 190500 h 866775"/>
              <a:gd name="connsiteX3" fmla="*/ 485775 w 3057525"/>
              <a:gd name="connsiteY3" fmla="*/ 152400 h 866775"/>
              <a:gd name="connsiteX4" fmla="*/ 685800 w 3057525"/>
              <a:gd name="connsiteY4" fmla="*/ 104775 h 866775"/>
              <a:gd name="connsiteX5" fmla="*/ 800100 w 3057525"/>
              <a:gd name="connsiteY5" fmla="*/ 133350 h 866775"/>
              <a:gd name="connsiteX6" fmla="*/ 923925 w 3057525"/>
              <a:gd name="connsiteY6" fmla="*/ 28575 h 866775"/>
              <a:gd name="connsiteX7" fmla="*/ 923925 w 3057525"/>
              <a:gd name="connsiteY7" fmla="*/ 28575 h 866775"/>
              <a:gd name="connsiteX8" fmla="*/ 1085850 w 3057525"/>
              <a:gd name="connsiteY8" fmla="*/ 28575 h 866775"/>
              <a:gd name="connsiteX9" fmla="*/ 1276350 w 3057525"/>
              <a:gd name="connsiteY9" fmla="*/ 95250 h 866775"/>
              <a:gd name="connsiteX10" fmla="*/ 1819275 w 3057525"/>
              <a:gd name="connsiteY10" fmla="*/ 19050 h 866775"/>
              <a:gd name="connsiteX11" fmla="*/ 2181225 w 3057525"/>
              <a:gd name="connsiteY11" fmla="*/ 0 h 866775"/>
              <a:gd name="connsiteX12" fmla="*/ 2524125 w 3057525"/>
              <a:gd name="connsiteY12" fmla="*/ 28575 h 866775"/>
              <a:gd name="connsiteX13" fmla="*/ 2781300 w 3057525"/>
              <a:gd name="connsiteY13" fmla="*/ 238125 h 866775"/>
              <a:gd name="connsiteX14" fmla="*/ 2847975 w 3057525"/>
              <a:gd name="connsiteY14" fmla="*/ 180975 h 866775"/>
              <a:gd name="connsiteX15" fmla="*/ 2962275 w 3057525"/>
              <a:gd name="connsiteY15" fmla="*/ 228600 h 866775"/>
              <a:gd name="connsiteX16" fmla="*/ 2981325 w 3057525"/>
              <a:gd name="connsiteY16" fmla="*/ 171450 h 866775"/>
              <a:gd name="connsiteX17" fmla="*/ 3057525 w 3057525"/>
              <a:gd name="connsiteY17" fmla="*/ 466725 h 866775"/>
              <a:gd name="connsiteX18" fmla="*/ 3038475 w 3057525"/>
              <a:gd name="connsiteY18" fmla="*/ 866775 h 866775"/>
              <a:gd name="connsiteX19" fmla="*/ 0 w 3057525"/>
              <a:gd name="connsiteY19" fmla="*/ 838200 h 866775"/>
              <a:gd name="connsiteX0" fmla="*/ 0 w 3057525"/>
              <a:gd name="connsiteY0" fmla="*/ 838200 h 866775"/>
              <a:gd name="connsiteX1" fmla="*/ 0 w 3057525"/>
              <a:gd name="connsiteY1" fmla="*/ 514350 h 866775"/>
              <a:gd name="connsiteX2" fmla="*/ 219075 w 3057525"/>
              <a:gd name="connsiteY2" fmla="*/ 190500 h 866775"/>
              <a:gd name="connsiteX3" fmla="*/ 485775 w 3057525"/>
              <a:gd name="connsiteY3" fmla="*/ 152400 h 866775"/>
              <a:gd name="connsiteX4" fmla="*/ 685800 w 3057525"/>
              <a:gd name="connsiteY4" fmla="*/ 104775 h 866775"/>
              <a:gd name="connsiteX5" fmla="*/ 800100 w 3057525"/>
              <a:gd name="connsiteY5" fmla="*/ 133350 h 866775"/>
              <a:gd name="connsiteX6" fmla="*/ 923925 w 3057525"/>
              <a:gd name="connsiteY6" fmla="*/ 28575 h 866775"/>
              <a:gd name="connsiteX7" fmla="*/ 923925 w 3057525"/>
              <a:gd name="connsiteY7" fmla="*/ 28575 h 866775"/>
              <a:gd name="connsiteX8" fmla="*/ 1085850 w 3057525"/>
              <a:gd name="connsiteY8" fmla="*/ 28575 h 866775"/>
              <a:gd name="connsiteX9" fmla="*/ 1276350 w 3057525"/>
              <a:gd name="connsiteY9" fmla="*/ 95250 h 866775"/>
              <a:gd name="connsiteX10" fmla="*/ 1819275 w 3057525"/>
              <a:gd name="connsiteY10" fmla="*/ 19050 h 866775"/>
              <a:gd name="connsiteX11" fmla="*/ 2181225 w 3057525"/>
              <a:gd name="connsiteY11" fmla="*/ 0 h 866775"/>
              <a:gd name="connsiteX12" fmla="*/ 2524125 w 3057525"/>
              <a:gd name="connsiteY12" fmla="*/ 28575 h 866775"/>
              <a:gd name="connsiteX13" fmla="*/ 2781300 w 3057525"/>
              <a:gd name="connsiteY13" fmla="*/ 238125 h 866775"/>
              <a:gd name="connsiteX14" fmla="*/ 2847975 w 3057525"/>
              <a:gd name="connsiteY14" fmla="*/ 180975 h 866775"/>
              <a:gd name="connsiteX15" fmla="*/ 2962275 w 3057525"/>
              <a:gd name="connsiteY15" fmla="*/ 228600 h 866775"/>
              <a:gd name="connsiteX16" fmla="*/ 3057525 w 3057525"/>
              <a:gd name="connsiteY16" fmla="*/ 171450 h 866775"/>
              <a:gd name="connsiteX17" fmla="*/ 3057525 w 3057525"/>
              <a:gd name="connsiteY17" fmla="*/ 466725 h 866775"/>
              <a:gd name="connsiteX18" fmla="*/ 3038475 w 3057525"/>
              <a:gd name="connsiteY18" fmla="*/ 866775 h 866775"/>
              <a:gd name="connsiteX19" fmla="*/ 0 w 3057525"/>
              <a:gd name="connsiteY19" fmla="*/ 838200 h 866775"/>
              <a:gd name="connsiteX0" fmla="*/ 0 w 3057525"/>
              <a:gd name="connsiteY0" fmla="*/ 838200 h 866775"/>
              <a:gd name="connsiteX1" fmla="*/ 0 w 3057525"/>
              <a:gd name="connsiteY1" fmla="*/ 514350 h 866775"/>
              <a:gd name="connsiteX2" fmla="*/ 219075 w 3057525"/>
              <a:gd name="connsiteY2" fmla="*/ 190500 h 866775"/>
              <a:gd name="connsiteX3" fmla="*/ 485775 w 3057525"/>
              <a:gd name="connsiteY3" fmla="*/ 152400 h 866775"/>
              <a:gd name="connsiteX4" fmla="*/ 685800 w 3057525"/>
              <a:gd name="connsiteY4" fmla="*/ 104775 h 866775"/>
              <a:gd name="connsiteX5" fmla="*/ 800100 w 3057525"/>
              <a:gd name="connsiteY5" fmla="*/ 133350 h 866775"/>
              <a:gd name="connsiteX6" fmla="*/ 923925 w 3057525"/>
              <a:gd name="connsiteY6" fmla="*/ 28575 h 866775"/>
              <a:gd name="connsiteX7" fmla="*/ 923925 w 3057525"/>
              <a:gd name="connsiteY7" fmla="*/ 28575 h 866775"/>
              <a:gd name="connsiteX8" fmla="*/ 1085850 w 3057525"/>
              <a:gd name="connsiteY8" fmla="*/ 28575 h 866775"/>
              <a:gd name="connsiteX9" fmla="*/ 1276350 w 3057525"/>
              <a:gd name="connsiteY9" fmla="*/ 95250 h 866775"/>
              <a:gd name="connsiteX10" fmla="*/ 1828800 w 3057525"/>
              <a:gd name="connsiteY10" fmla="*/ 104775 h 866775"/>
              <a:gd name="connsiteX11" fmla="*/ 2181225 w 3057525"/>
              <a:gd name="connsiteY11" fmla="*/ 0 h 866775"/>
              <a:gd name="connsiteX12" fmla="*/ 2524125 w 3057525"/>
              <a:gd name="connsiteY12" fmla="*/ 28575 h 866775"/>
              <a:gd name="connsiteX13" fmla="*/ 2781300 w 3057525"/>
              <a:gd name="connsiteY13" fmla="*/ 238125 h 866775"/>
              <a:gd name="connsiteX14" fmla="*/ 2847975 w 3057525"/>
              <a:gd name="connsiteY14" fmla="*/ 180975 h 866775"/>
              <a:gd name="connsiteX15" fmla="*/ 2962275 w 3057525"/>
              <a:gd name="connsiteY15" fmla="*/ 228600 h 866775"/>
              <a:gd name="connsiteX16" fmla="*/ 3057525 w 3057525"/>
              <a:gd name="connsiteY16" fmla="*/ 171450 h 866775"/>
              <a:gd name="connsiteX17" fmla="*/ 3057525 w 3057525"/>
              <a:gd name="connsiteY17" fmla="*/ 466725 h 866775"/>
              <a:gd name="connsiteX18" fmla="*/ 3038475 w 3057525"/>
              <a:gd name="connsiteY18" fmla="*/ 866775 h 866775"/>
              <a:gd name="connsiteX19" fmla="*/ 0 w 3057525"/>
              <a:gd name="connsiteY19" fmla="*/ 838200 h 866775"/>
              <a:gd name="connsiteX0" fmla="*/ 0 w 3057525"/>
              <a:gd name="connsiteY0" fmla="*/ 838200 h 866775"/>
              <a:gd name="connsiteX1" fmla="*/ 0 w 3057525"/>
              <a:gd name="connsiteY1" fmla="*/ 514350 h 866775"/>
              <a:gd name="connsiteX2" fmla="*/ 219075 w 3057525"/>
              <a:gd name="connsiteY2" fmla="*/ 190500 h 866775"/>
              <a:gd name="connsiteX3" fmla="*/ 485775 w 3057525"/>
              <a:gd name="connsiteY3" fmla="*/ 152400 h 866775"/>
              <a:gd name="connsiteX4" fmla="*/ 685800 w 3057525"/>
              <a:gd name="connsiteY4" fmla="*/ 104775 h 866775"/>
              <a:gd name="connsiteX5" fmla="*/ 800100 w 3057525"/>
              <a:gd name="connsiteY5" fmla="*/ 133350 h 866775"/>
              <a:gd name="connsiteX6" fmla="*/ 923925 w 3057525"/>
              <a:gd name="connsiteY6" fmla="*/ 28575 h 866775"/>
              <a:gd name="connsiteX7" fmla="*/ 923925 w 3057525"/>
              <a:gd name="connsiteY7" fmla="*/ 28575 h 866775"/>
              <a:gd name="connsiteX8" fmla="*/ 1085850 w 3057525"/>
              <a:gd name="connsiteY8" fmla="*/ 28575 h 866775"/>
              <a:gd name="connsiteX9" fmla="*/ 1390650 w 3057525"/>
              <a:gd name="connsiteY9" fmla="*/ 28575 h 866775"/>
              <a:gd name="connsiteX10" fmla="*/ 1828800 w 3057525"/>
              <a:gd name="connsiteY10" fmla="*/ 104775 h 866775"/>
              <a:gd name="connsiteX11" fmla="*/ 2181225 w 3057525"/>
              <a:gd name="connsiteY11" fmla="*/ 0 h 866775"/>
              <a:gd name="connsiteX12" fmla="*/ 2524125 w 3057525"/>
              <a:gd name="connsiteY12" fmla="*/ 28575 h 866775"/>
              <a:gd name="connsiteX13" fmla="*/ 2781300 w 3057525"/>
              <a:gd name="connsiteY13" fmla="*/ 238125 h 866775"/>
              <a:gd name="connsiteX14" fmla="*/ 2847975 w 3057525"/>
              <a:gd name="connsiteY14" fmla="*/ 180975 h 866775"/>
              <a:gd name="connsiteX15" fmla="*/ 2962275 w 3057525"/>
              <a:gd name="connsiteY15" fmla="*/ 228600 h 866775"/>
              <a:gd name="connsiteX16" fmla="*/ 3057525 w 3057525"/>
              <a:gd name="connsiteY16" fmla="*/ 171450 h 866775"/>
              <a:gd name="connsiteX17" fmla="*/ 3057525 w 3057525"/>
              <a:gd name="connsiteY17" fmla="*/ 466725 h 866775"/>
              <a:gd name="connsiteX18" fmla="*/ 3038475 w 3057525"/>
              <a:gd name="connsiteY18" fmla="*/ 866775 h 866775"/>
              <a:gd name="connsiteX19" fmla="*/ 0 w 3057525"/>
              <a:gd name="connsiteY19" fmla="*/ 838200 h 866775"/>
              <a:gd name="connsiteX0" fmla="*/ 0 w 3057525"/>
              <a:gd name="connsiteY0" fmla="*/ 838200 h 866775"/>
              <a:gd name="connsiteX1" fmla="*/ 0 w 3057525"/>
              <a:gd name="connsiteY1" fmla="*/ 514350 h 866775"/>
              <a:gd name="connsiteX2" fmla="*/ 219075 w 3057525"/>
              <a:gd name="connsiteY2" fmla="*/ 190500 h 866775"/>
              <a:gd name="connsiteX3" fmla="*/ 485775 w 3057525"/>
              <a:gd name="connsiteY3" fmla="*/ 152400 h 866775"/>
              <a:gd name="connsiteX4" fmla="*/ 685800 w 3057525"/>
              <a:gd name="connsiteY4" fmla="*/ 104775 h 866775"/>
              <a:gd name="connsiteX5" fmla="*/ 800100 w 3057525"/>
              <a:gd name="connsiteY5" fmla="*/ 133350 h 866775"/>
              <a:gd name="connsiteX6" fmla="*/ 923925 w 3057525"/>
              <a:gd name="connsiteY6" fmla="*/ 28575 h 866775"/>
              <a:gd name="connsiteX7" fmla="*/ 923925 w 3057525"/>
              <a:gd name="connsiteY7" fmla="*/ 28575 h 866775"/>
              <a:gd name="connsiteX8" fmla="*/ 1085850 w 3057525"/>
              <a:gd name="connsiteY8" fmla="*/ 28575 h 866775"/>
              <a:gd name="connsiteX9" fmla="*/ 1390650 w 3057525"/>
              <a:gd name="connsiteY9" fmla="*/ 28575 h 866775"/>
              <a:gd name="connsiteX10" fmla="*/ 1657350 w 3057525"/>
              <a:gd name="connsiteY10" fmla="*/ 66674 h 866775"/>
              <a:gd name="connsiteX11" fmla="*/ 1828800 w 3057525"/>
              <a:gd name="connsiteY11" fmla="*/ 104775 h 866775"/>
              <a:gd name="connsiteX12" fmla="*/ 2181225 w 3057525"/>
              <a:gd name="connsiteY12" fmla="*/ 0 h 866775"/>
              <a:gd name="connsiteX13" fmla="*/ 2524125 w 3057525"/>
              <a:gd name="connsiteY13" fmla="*/ 28575 h 866775"/>
              <a:gd name="connsiteX14" fmla="*/ 2781300 w 3057525"/>
              <a:gd name="connsiteY14" fmla="*/ 238125 h 866775"/>
              <a:gd name="connsiteX15" fmla="*/ 2847975 w 3057525"/>
              <a:gd name="connsiteY15" fmla="*/ 180975 h 866775"/>
              <a:gd name="connsiteX16" fmla="*/ 2962275 w 3057525"/>
              <a:gd name="connsiteY16" fmla="*/ 228600 h 866775"/>
              <a:gd name="connsiteX17" fmla="*/ 3057525 w 3057525"/>
              <a:gd name="connsiteY17" fmla="*/ 171450 h 866775"/>
              <a:gd name="connsiteX18" fmla="*/ 3057525 w 3057525"/>
              <a:gd name="connsiteY18" fmla="*/ 466725 h 866775"/>
              <a:gd name="connsiteX19" fmla="*/ 3038475 w 3057525"/>
              <a:gd name="connsiteY19" fmla="*/ 866775 h 866775"/>
              <a:gd name="connsiteX20" fmla="*/ 0 w 3057525"/>
              <a:gd name="connsiteY20" fmla="*/ 838200 h 866775"/>
              <a:gd name="connsiteX0" fmla="*/ 0 w 3057525"/>
              <a:gd name="connsiteY0" fmla="*/ 838200 h 866775"/>
              <a:gd name="connsiteX1" fmla="*/ 0 w 3057525"/>
              <a:gd name="connsiteY1" fmla="*/ 514350 h 866775"/>
              <a:gd name="connsiteX2" fmla="*/ 219075 w 3057525"/>
              <a:gd name="connsiteY2" fmla="*/ 190500 h 866775"/>
              <a:gd name="connsiteX3" fmla="*/ 485775 w 3057525"/>
              <a:gd name="connsiteY3" fmla="*/ 152400 h 866775"/>
              <a:gd name="connsiteX4" fmla="*/ 685800 w 3057525"/>
              <a:gd name="connsiteY4" fmla="*/ 104775 h 866775"/>
              <a:gd name="connsiteX5" fmla="*/ 800100 w 3057525"/>
              <a:gd name="connsiteY5" fmla="*/ 133350 h 866775"/>
              <a:gd name="connsiteX6" fmla="*/ 923925 w 3057525"/>
              <a:gd name="connsiteY6" fmla="*/ 28575 h 866775"/>
              <a:gd name="connsiteX7" fmla="*/ 923925 w 3057525"/>
              <a:gd name="connsiteY7" fmla="*/ 28575 h 866775"/>
              <a:gd name="connsiteX8" fmla="*/ 1085850 w 3057525"/>
              <a:gd name="connsiteY8" fmla="*/ 28575 h 866775"/>
              <a:gd name="connsiteX9" fmla="*/ 1390650 w 3057525"/>
              <a:gd name="connsiteY9" fmla="*/ 28575 h 866775"/>
              <a:gd name="connsiteX10" fmla="*/ 1666875 w 3057525"/>
              <a:gd name="connsiteY10" fmla="*/ 219074 h 866775"/>
              <a:gd name="connsiteX11" fmla="*/ 1828800 w 3057525"/>
              <a:gd name="connsiteY11" fmla="*/ 104775 h 866775"/>
              <a:gd name="connsiteX12" fmla="*/ 2181225 w 3057525"/>
              <a:gd name="connsiteY12" fmla="*/ 0 h 866775"/>
              <a:gd name="connsiteX13" fmla="*/ 2524125 w 3057525"/>
              <a:gd name="connsiteY13" fmla="*/ 28575 h 866775"/>
              <a:gd name="connsiteX14" fmla="*/ 2781300 w 3057525"/>
              <a:gd name="connsiteY14" fmla="*/ 238125 h 866775"/>
              <a:gd name="connsiteX15" fmla="*/ 2847975 w 3057525"/>
              <a:gd name="connsiteY15" fmla="*/ 180975 h 866775"/>
              <a:gd name="connsiteX16" fmla="*/ 2962275 w 3057525"/>
              <a:gd name="connsiteY16" fmla="*/ 228600 h 866775"/>
              <a:gd name="connsiteX17" fmla="*/ 3057525 w 3057525"/>
              <a:gd name="connsiteY17" fmla="*/ 171450 h 866775"/>
              <a:gd name="connsiteX18" fmla="*/ 3057525 w 3057525"/>
              <a:gd name="connsiteY18" fmla="*/ 466725 h 866775"/>
              <a:gd name="connsiteX19" fmla="*/ 3038475 w 3057525"/>
              <a:gd name="connsiteY19" fmla="*/ 866775 h 866775"/>
              <a:gd name="connsiteX20" fmla="*/ 0 w 3057525"/>
              <a:gd name="connsiteY20" fmla="*/ 838200 h 866775"/>
              <a:gd name="connsiteX0" fmla="*/ 0 w 3057525"/>
              <a:gd name="connsiteY0" fmla="*/ 838200 h 866775"/>
              <a:gd name="connsiteX1" fmla="*/ 0 w 3057525"/>
              <a:gd name="connsiteY1" fmla="*/ 514350 h 866775"/>
              <a:gd name="connsiteX2" fmla="*/ 219075 w 3057525"/>
              <a:gd name="connsiteY2" fmla="*/ 190500 h 866775"/>
              <a:gd name="connsiteX3" fmla="*/ 485775 w 3057525"/>
              <a:gd name="connsiteY3" fmla="*/ 152400 h 866775"/>
              <a:gd name="connsiteX4" fmla="*/ 685800 w 3057525"/>
              <a:gd name="connsiteY4" fmla="*/ 104775 h 866775"/>
              <a:gd name="connsiteX5" fmla="*/ 800100 w 3057525"/>
              <a:gd name="connsiteY5" fmla="*/ 133350 h 866775"/>
              <a:gd name="connsiteX6" fmla="*/ 923925 w 3057525"/>
              <a:gd name="connsiteY6" fmla="*/ 28575 h 866775"/>
              <a:gd name="connsiteX7" fmla="*/ 923925 w 3057525"/>
              <a:gd name="connsiteY7" fmla="*/ 28575 h 866775"/>
              <a:gd name="connsiteX8" fmla="*/ 1085850 w 3057525"/>
              <a:gd name="connsiteY8" fmla="*/ 28575 h 866775"/>
              <a:gd name="connsiteX9" fmla="*/ 1390650 w 3057525"/>
              <a:gd name="connsiteY9" fmla="*/ 28575 h 866775"/>
              <a:gd name="connsiteX10" fmla="*/ 1666875 w 3057525"/>
              <a:gd name="connsiteY10" fmla="*/ 219074 h 866775"/>
              <a:gd name="connsiteX11" fmla="*/ 1828800 w 3057525"/>
              <a:gd name="connsiteY11" fmla="*/ 104775 h 866775"/>
              <a:gd name="connsiteX12" fmla="*/ 2181225 w 3057525"/>
              <a:gd name="connsiteY12" fmla="*/ 0 h 866775"/>
              <a:gd name="connsiteX13" fmla="*/ 2286000 w 3057525"/>
              <a:gd name="connsiteY13" fmla="*/ 9524 h 866775"/>
              <a:gd name="connsiteX14" fmla="*/ 2524125 w 3057525"/>
              <a:gd name="connsiteY14" fmla="*/ 28575 h 866775"/>
              <a:gd name="connsiteX15" fmla="*/ 2781300 w 3057525"/>
              <a:gd name="connsiteY15" fmla="*/ 238125 h 866775"/>
              <a:gd name="connsiteX16" fmla="*/ 2847975 w 3057525"/>
              <a:gd name="connsiteY16" fmla="*/ 180975 h 866775"/>
              <a:gd name="connsiteX17" fmla="*/ 2962275 w 3057525"/>
              <a:gd name="connsiteY17" fmla="*/ 228600 h 866775"/>
              <a:gd name="connsiteX18" fmla="*/ 3057525 w 3057525"/>
              <a:gd name="connsiteY18" fmla="*/ 171450 h 866775"/>
              <a:gd name="connsiteX19" fmla="*/ 3057525 w 3057525"/>
              <a:gd name="connsiteY19" fmla="*/ 466725 h 866775"/>
              <a:gd name="connsiteX20" fmla="*/ 3038475 w 3057525"/>
              <a:gd name="connsiteY20" fmla="*/ 866775 h 866775"/>
              <a:gd name="connsiteX21" fmla="*/ 0 w 3057525"/>
              <a:gd name="connsiteY21" fmla="*/ 838200 h 866775"/>
              <a:gd name="connsiteX0" fmla="*/ 0 w 3057525"/>
              <a:gd name="connsiteY0" fmla="*/ 838200 h 866775"/>
              <a:gd name="connsiteX1" fmla="*/ 0 w 3057525"/>
              <a:gd name="connsiteY1" fmla="*/ 514350 h 866775"/>
              <a:gd name="connsiteX2" fmla="*/ 219075 w 3057525"/>
              <a:gd name="connsiteY2" fmla="*/ 190500 h 866775"/>
              <a:gd name="connsiteX3" fmla="*/ 485775 w 3057525"/>
              <a:gd name="connsiteY3" fmla="*/ 152400 h 866775"/>
              <a:gd name="connsiteX4" fmla="*/ 685800 w 3057525"/>
              <a:gd name="connsiteY4" fmla="*/ 104775 h 866775"/>
              <a:gd name="connsiteX5" fmla="*/ 800100 w 3057525"/>
              <a:gd name="connsiteY5" fmla="*/ 133350 h 866775"/>
              <a:gd name="connsiteX6" fmla="*/ 923925 w 3057525"/>
              <a:gd name="connsiteY6" fmla="*/ 28575 h 866775"/>
              <a:gd name="connsiteX7" fmla="*/ 923925 w 3057525"/>
              <a:gd name="connsiteY7" fmla="*/ 28575 h 866775"/>
              <a:gd name="connsiteX8" fmla="*/ 1085850 w 3057525"/>
              <a:gd name="connsiteY8" fmla="*/ 28575 h 866775"/>
              <a:gd name="connsiteX9" fmla="*/ 1390650 w 3057525"/>
              <a:gd name="connsiteY9" fmla="*/ 28575 h 866775"/>
              <a:gd name="connsiteX10" fmla="*/ 1666875 w 3057525"/>
              <a:gd name="connsiteY10" fmla="*/ 219074 h 866775"/>
              <a:gd name="connsiteX11" fmla="*/ 1828800 w 3057525"/>
              <a:gd name="connsiteY11" fmla="*/ 104775 h 866775"/>
              <a:gd name="connsiteX12" fmla="*/ 2181225 w 3057525"/>
              <a:gd name="connsiteY12" fmla="*/ 0 h 866775"/>
              <a:gd name="connsiteX13" fmla="*/ 2286000 w 3057525"/>
              <a:gd name="connsiteY13" fmla="*/ 9524 h 866775"/>
              <a:gd name="connsiteX14" fmla="*/ 2295525 w 3057525"/>
              <a:gd name="connsiteY14" fmla="*/ 142874 h 866775"/>
              <a:gd name="connsiteX15" fmla="*/ 2524125 w 3057525"/>
              <a:gd name="connsiteY15" fmla="*/ 28575 h 866775"/>
              <a:gd name="connsiteX16" fmla="*/ 2781300 w 3057525"/>
              <a:gd name="connsiteY16" fmla="*/ 238125 h 866775"/>
              <a:gd name="connsiteX17" fmla="*/ 2847975 w 3057525"/>
              <a:gd name="connsiteY17" fmla="*/ 180975 h 866775"/>
              <a:gd name="connsiteX18" fmla="*/ 2962275 w 3057525"/>
              <a:gd name="connsiteY18" fmla="*/ 228600 h 866775"/>
              <a:gd name="connsiteX19" fmla="*/ 3057525 w 3057525"/>
              <a:gd name="connsiteY19" fmla="*/ 171450 h 866775"/>
              <a:gd name="connsiteX20" fmla="*/ 3057525 w 3057525"/>
              <a:gd name="connsiteY20" fmla="*/ 466725 h 866775"/>
              <a:gd name="connsiteX21" fmla="*/ 3038475 w 3057525"/>
              <a:gd name="connsiteY21" fmla="*/ 866775 h 866775"/>
              <a:gd name="connsiteX22" fmla="*/ 0 w 3057525"/>
              <a:gd name="connsiteY22" fmla="*/ 838200 h 866775"/>
              <a:gd name="connsiteX0" fmla="*/ 0 w 3057525"/>
              <a:gd name="connsiteY0" fmla="*/ 838200 h 866775"/>
              <a:gd name="connsiteX1" fmla="*/ 0 w 3057525"/>
              <a:gd name="connsiteY1" fmla="*/ 514350 h 866775"/>
              <a:gd name="connsiteX2" fmla="*/ 260340 w 3057525"/>
              <a:gd name="connsiteY2" fmla="*/ 71746 h 866775"/>
              <a:gd name="connsiteX3" fmla="*/ 485775 w 3057525"/>
              <a:gd name="connsiteY3" fmla="*/ 152400 h 866775"/>
              <a:gd name="connsiteX4" fmla="*/ 685800 w 3057525"/>
              <a:gd name="connsiteY4" fmla="*/ 104775 h 866775"/>
              <a:gd name="connsiteX5" fmla="*/ 800100 w 3057525"/>
              <a:gd name="connsiteY5" fmla="*/ 133350 h 866775"/>
              <a:gd name="connsiteX6" fmla="*/ 923925 w 3057525"/>
              <a:gd name="connsiteY6" fmla="*/ 28575 h 866775"/>
              <a:gd name="connsiteX7" fmla="*/ 923925 w 3057525"/>
              <a:gd name="connsiteY7" fmla="*/ 28575 h 866775"/>
              <a:gd name="connsiteX8" fmla="*/ 1085850 w 3057525"/>
              <a:gd name="connsiteY8" fmla="*/ 28575 h 866775"/>
              <a:gd name="connsiteX9" fmla="*/ 1390650 w 3057525"/>
              <a:gd name="connsiteY9" fmla="*/ 28575 h 866775"/>
              <a:gd name="connsiteX10" fmla="*/ 1666875 w 3057525"/>
              <a:gd name="connsiteY10" fmla="*/ 219074 h 866775"/>
              <a:gd name="connsiteX11" fmla="*/ 1828800 w 3057525"/>
              <a:gd name="connsiteY11" fmla="*/ 104775 h 866775"/>
              <a:gd name="connsiteX12" fmla="*/ 2181225 w 3057525"/>
              <a:gd name="connsiteY12" fmla="*/ 0 h 866775"/>
              <a:gd name="connsiteX13" fmla="*/ 2286000 w 3057525"/>
              <a:gd name="connsiteY13" fmla="*/ 9524 h 866775"/>
              <a:gd name="connsiteX14" fmla="*/ 2295525 w 3057525"/>
              <a:gd name="connsiteY14" fmla="*/ 142874 h 866775"/>
              <a:gd name="connsiteX15" fmla="*/ 2524125 w 3057525"/>
              <a:gd name="connsiteY15" fmla="*/ 28575 h 866775"/>
              <a:gd name="connsiteX16" fmla="*/ 2781300 w 3057525"/>
              <a:gd name="connsiteY16" fmla="*/ 238125 h 866775"/>
              <a:gd name="connsiteX17" fmla="*/ 2847975 w 3057525"/>
              <a:gd name="connsiteY17" fmla="*/ 180975 h 866775"/>
              <a:gd name="connsiteX18" fmla="*/ 2962275 w 3057525"/>
              <a:gd name="connsiteY18" fmla="*/ 228600 h 866775"/>
              <a:gd name="connsiteX19" fmla="*/ 3057525 w 3057525"/>
              <a:gd name="connsiteY19" fmla="*/ 171450 h 866775"/>
              <a:gd name="connsiteX20" fmla="*/ 3057525 w 3057525"/>
              <a:gd name="connsiteY20" fmla="*/ 466725 h 866775"/>
              <a:gd name="connsiteX21" fmla="*/ 3038475 w 3057525"/>
              <a:gd name="connsiteY21" fmla="*/ 866775 h 866775"/>
              <a:gd name="connsiteX22" fmla="*/ 0 w 3057525"/>
              <a:gd name="connsiteY22" fmla="*/ 838200 h 866775"/>
              <a:gd name="connsiteX0" fmla="*/ 0 w 3057525"/>
              <a:gd name="connsiteY0" fmla="*/ 838200 h 866775"/>
              <a:gd name="connsiteX1" fmla="*/ 0 w 3057525"/>
              <a:gd name="connsiteY1" fmla="*/ 514350 h 866775"/>
              <a:gd name="connsiteX2" fmla="*/ 260340 w 3057525"/>
              <a:gd name="connsiteY2" fmla="*/ 71746 h 866775"/>
              <a:gd name="connsiteX3" fmla="*/ 532935 w 3057525"/>
              <a:gd name="connsiteY3" fmla="*/ 57397 h 866775"/>
              <a:gd name="connsiteX4" fmla="*/ 685800 w 3057525"/>
              <a:gd name="connsiteY4" fmla="*/ 104775 h 866775"/>
              <a:gd name="connsiteX5" fmla="*/ 800100 w 3057525"/>
              <a:gd name="connsiteY5" fmla="*/ 133350 h 866775"/>
              <a:gd name="connsiteX6" fmla="*/ 923925 w 3057525"/>
              <a:gd name="connsiteY6" fmla="*/ 28575 h 866775"/>
              <a:gd name="connsiteX7" fmla="*/ 923925 w 3057525"/>
              <a:gd name="connsiteY7" fmla="*/ 28575 h 866775"/>
              <a:gd name="connsiteX8" fmla="*/ 1085850 w 3057525"/>
              <a:gd name="connsiteY8" fmla="*/ 28575 h 866775"/>
              <a:gd name="connsiteX9" fmla="*/ 1390650 w 3057525"/>
              <a:gd name="connsiteY9" fmla="*/ 28575 h 866775"/>
              <a:gd name="connsiteX10" fmla="*/ 1666875 w 3057525"/>
              <a:gd name="connsiteY10" fmla="*/ 219074 h 866775"/>
              <a:gd name="connsiteX11" fmla="*/ 1828800 w 3057525"/>
              <a:gd name="connsiteY11" fmla="*/ 104775 h 866775"/>
              <a:gd name="connsiteX12" fmla="*/ 2181225 w 3057525"/>
              <a:gd name="connsiteY12" fmla="*/ 0 h 866775"/>
              <a:gd name="connsiteX13" fmla="*/ 2286000 w 3057525"/>
              <a:gd name="connsiteY13" fmla="*/ 9524 h 866775"/>
              <a:gd name="connsiteX14" fmla="*/ 2295525 w 3057525"/>
              <a:gd name="connsiteY14" fmla="*/ 142874 h 866775"/>
              <a:gd name="connsiteX15" fmla="*/ 2524125 w 3057525"/>
              <a:gd name="connsiteY15" fmla="*/ 28575 h 866775"/>
              <a:gd name="connsiteX16" fmla="*/ 2781300 w 3057525"/>
              <a:gd name="connsiteY16" fmla="*/ 238125 h 866775"/>
              <a:gd name="connsiteX17" fmla="*/ 2847975 w 3057525"/>
              <a:gd name="connsiteY17" fmla="*/ 180975 h 866775"/>
              <a:gd name="connsiteX18" fmla="*/ 2962275 w 3057525"/>
              <a:gd name="connsiteY18" fmla="*/ 228600 h 866775"/>
              <a:gd name="connsiteX19" fmla="*/ 3057525 w 3057525"/>
              <a:gd name="connsiteY19" fmla="*/ 171450 h 866775"/>
              <a:gd name="connsiteX20" fmla="*/ 3057525 w 3057525"/>
              <a:gd name="connsiteY20" fmla="*/ 466725 h 866775"/>
              <a:gd name="connsiteX21" fmla="*/ 3038475 w 3057525"/>
              <a:gd name="connsiteY21" fmla="*/ 866775 h 866775"/>
              <a:gd name="connsiteX22" fmla="*/ 0 w 3057525"/>
              <a:gd name="connsiteY22" fmla="*/ 838200 h 866775"/>
              <a:gd name="connsiteX0" fmla="*/ 17685 w 3057525"/>
              <a:gd name="connsiteY0" fmla="*/ 838200 h 866775"/>
              <a:gd name="connsiteX1" fmla="*/ 0 w 3057525"/>
              <a:gd name="connsiteY1" fmla="*/ 514350 h 866775"/>
              <a:gd name="connsiteX2" fmla="*/ 260340 w 3057525"/>
              <a:gd name="connsiteY2" fmla="*/ 71746 h 866775"/>
              <a:gd name="connsiteX3" fmla="*/ 532935 w 3057525"/>
              <a:gd name="connsiteY3" fmla="*/ 57397 h 866775"/>
              <a:gd name="connsiteX4" fmla="*/ 685800 w 3057525"/>
              <a:gd name="connsiteY4" fmla="*/ 104775 h 866775"/>
              <a:gd name="connsiteX5" fmla="*/ 800100 w 3057525"/>
              <a:gd name="connsiteY5" fmla="*/ 133350 h 866775"/>
              <a:gd name="connsiteX6" fmla="*/ 923925 w 3057525"/>
              <a:gd name="connsiteY6" fmla="*/ 28575 h 866775"/>
              <a:gd name="connsiteX7" fmla="*/ 923925 w 3057525"/>
              <a:gd name="connsiteY7" fmla="*/ 28575 h 866775"/>
              <a:gd name="connsiteX8" fmla="*/ 1085850 w 3057525"/>
              <a:gd name="connsiteY8" fmla="*/ 28575 h 866775"/>
              <a:gd name="connsiteX9" fmla="*/ 1390650 w 3057525"/>
              <a:gd name="connsiteY9" fmla="*/ 28575 h 866775"/>
              <a:gd name="connsiteX10" fmla="*/ 1666875 w 3057525"/>
              <a:gd name="connsiteY10" fmla="*/ 219074 h 866775"/>
              <a:gd name="connsiteX11" fmla="*/ 1828800 w 3057525"/>
              <a:gd name="connsiteY11" fmla="*/ 104775 h 866775"/>
              <a:gd name="connsiteX12" fmla="*/ 2181225 w 3057525"/>
              <a:gd name="connsiteY12" fmla="*/ 0 h 866775"/>
              <a:gd name="connsiteX13" fmla="*/ 2286000 w 3057525"/>
              <a:gd name="connsiteY13" fmla="*/ 9524 h 866775"/>
              <a:gd name="connsiteX14" fmla="*/ 2295525 w 3057525"/>
              <a:gd name="connsiteY14" fmla="*/ 142874 h 866775"/>
              <a:gd name="connsiteX15" fmla="*/ 2524125 w 3057525"/>
              <a:gd name="connsiteY15" fmla="*/ 28575 h 866775"/>
              <a:gd name="connsiteX16" fmla="*/ 2781300 w 3057525"/>
              <a:gd name="connsiteY16" fmla="*/ 238125 h 866775"/>
              <a:gd name="connsiteX17" fmla="*/ 2847975 w 3057525"/>
              <a:gd name="connsiteY17" fmla="*/ 180975 h 866775"/>
              <a:gd name="connsiteX18" fmla="*/ 2962275 w 3057525"/>
              <a:gd name="connsiteY18" fmla="*/ 228600 h 866775"/>
              <a:gd name="connsiteX19" fmla="*/ 3057525 w 3057525"/>
              <a:gd name="connsiteY19" fmla="*/ 171450 h 866775"/>
              <a:gd name="connsiteX20" fmla="*/ 3057525 w 3057525"/>
              <a:gd name="connsiteY20" fmla="*/ 466725 h 866775"/>
              <a:gd name="connsiteX21" fmla="*/ 3038475 w 3057525"/>
              <a:gd name="connsiteY21" fmla="*/ 866775 h 866775"/>
              <a:gd name="connsiteX22" fmla="*/ 17685 w 3057525"/>
              <a:gd name="connsiteY22" fmla="*/ 838200 h 866775"/>
              <a:gd name="connsiteX0" fmla="*/ 11790 w 3057525"/>
              <a:gd name="connsiteY0" fmla="*/ 879764 h 879764"/>
              <a:gd name="connsiteX1" fmla="*/ 0 w 3057525"/>
              <a:gd name="connsiteY1" fmla="*/ 514350 h 879764"/>
              <a:gd name="connsiteX2" fmla="*/ 260340 w 3057525"/>
              <a:gd name="connsiteY2" fmla="*/ 71746 h 879764"/>
              <a:gd name="connsiteX3" fmla="*/ 532935 w 3057525"/>
              <a:gd name="connsiteY3" fmla="*/ 57397 h 879764"/>
              <a:gd name="connsiteX4" fmla="*/ 685800 w 3057525"/>
              <a:gd name="connsiteY4" fmla="*/ 104775 h 879764"/>
              <a:gd name="connsiteX5" fmla="*/ 800100 w 3057525"/>
              <a:gd name="connsiteY5" fmla="*/ 133350 h 879764"/>
              <a:gd name="connsiteX6" fmla="*/ 923925 w 3057525"/>
              <a:gd name="connsiteY6" fmla="*/ 28575 h 879764"/>
              <a:gd name="connsiteX7" fmla="*/ 923925 w 3057525"/>
              <a:gd name="connsiteY7" fmla="*/ 28575 h 879764"/>
              <a:gd name="connsiteX8" fmla="*/ 1085850 w 3057525"/>
              <a:gd name="connsiteY8" fmla="*/ 28575 h 879764"/>
              <a:gd name="connsiteX9" fmla="*/ 1390650 w 3057525"/>
              <a:gd name="connsiteY9" fmla="*/ 28575 h 879764"/>
              <a:gd name="connsiteX10" fmla="*/ 1666875 w 3057525"/>
              <a:gd name="connsiteY10" fmla="*/ 219074 h 879764"/>
              <a:gd name="connsiteX11" fmla="*/ 1828800 w 3057525"/>
              <a:gd name="connsiteY11" fmla="*/ 104775 h 879764"/>
              <a:gd name="connsiteX12" fmla="*/ 2181225 w 3057525"/>
              <a:gd name="connsiteY12" fmla="*/ 0 h 879764"/>
              <a:gd name="connsiteX13" fmla="*/ 2286000 w 3057525"/>
              <a:gd name="connsiteY13" fmla="*/ 9524 h 879764"/>
              <a:gd name="connsiteX14" fmla="*/ 2295525 w 3057525"/>
              <a:gd name="connsiteY14" fmla="*/ 142874 h 879764"/>
              <a:gd name="connsiteX15" fmla="*/ 2524125 w 3057525"/>
              <a:gd name="connsiteY15" fmla="*/ 28575 h 879764"/>
              <a:gd name="connsiteX16" fmla="*/ 2781300 w 3057525"/>
              <a:gd name="connsiteY16" fmla="*/ 238125 h 879764"/>
              <a:gd name="connsiteX17" fmla="*/ 2847975 w 3057525"/>
              <a:gd name="connsiteY17" fmla="*/ 180975 h 879764"/>
              <a:gd name="connsiteX18" fmla="*/ 2962275 w 3057525"/>
              <a:gd name="connsiteY18" fmla="*/ 228600 h 879764"/>
              <a:gd name="connsiteX19" fmla="*/ 3057525 w 3057525"/>
              <a:gd name="connsiteY19" fmla="*/ 171450 h 879764"/>
              <a:gd name="connsiteX20" fmla="*/ 3057525 w 3057525"/>
              <a:gd name="connsiteY20" fmla="*/ 466725 h 879764"/>
              <a:gd name="connsiteX21" fmla="*/ 3038475 w 3057525"/>
              <a:gd name="connsiteY21" fmla="*/ 866775 h 879764"/>
              <a:gd name="connsiteX22" fmla="*/ 11790 w 3057525"/>
              <a:gd name="connsiteY22" fmla="*/ 879764 h 879764"/>
              <a:gd name="connsiteX0" fmla="*/ 11790 w 3073846"/>
              <a:gd name="connsiteY0" fmla="*/ 879764 h 879764"/>
              <a:gd name="connsiteX1" fmla="*/ 0 w 3073846"/>
              <a:gd name="connsiteY1" fmla="*/ 514350 h 879764"/>
              <a:gd name="connsiteX2" fmla="*/ 260340 w 3073846"/>
              <a:gd name="connsiteY2" fmla="*/ 71746 h 879764"/>
              <a:gd name="connsiteX3" fmla="*/ 532935 w 3073846"/>
              <a:gd name="connsiteY3" fmla="*/ 57397 h 879764"/>
              <a:gd name="connsiteX4" fmla="*/ 685800 w 3073846"/>
              <a:gd name="connsiteY4" fmla="*/ 104775 h 879764"/>
              <a:gd name="connsiteX5" fmla="*/ 800100 w 3073846"/>
              <a:gd name="connsiteY5" fmla="*/ 133350 h 879764"/>
              <a:gd name="connsiteX6" fmla="*/ 923925 w 3073846"/>
              <a:gd name="connsiteY6" fmla="*/ 28575 h 879764"/>
              <a:gd name="connsiteX7" fmla="*/ 923925 w 3073846"/>
              <a:gd name="connsiteY7" fmla="*/ 28575 h 879764"/>
              <a:gd name="connsiteX8" fmla="*/ 1085850 w 3073846"/>
              <a:gd name="connsiteY8" fmla="*/ 28575 h 879764"/>
              <a:gd name="connsiteX9" fmla="*/ 1390650 w 3073846"/>
              <a:gd name="connsiteY9" fmla="*/ 28575 h 879764"/>
              <a:gd name="connsiteX10" fmla="*/ 1666875 w 3073846"/>
              <a:gd name="connsiteY10" fmla="*/ 219074 h 879764"/>
              <a:gd name="connsiteX11" fmla="*/ 1828800 w 3073846"/>
              <a:gd name="connsiteY11" fmla="*/ 104775 h 879764"/>
              <a:gd name="connsiteX12" fmla="*/ 2181225 w 3073846"/>
              <a:gd name="connsiteY12" fmla="*/ 0 h 879764"/>
              <a:gd name="connsiteX13" fmla="*/ 2286000 w 3073846"/>
              <a:gd name="connsiteY13" fmla="*/ 9524 h 879764"/>
              <a:gd name="connsiteX14" fmla="*/ 2295525 w 3073846"/>
              <a:gd name="connsiteY14" fmla="*/ 142874 h 879764"/>
              <a:gd name="connsiteX15" fmla="*/ 2524125 w 3073846"/>
              <a:gd name="connsiteY15" fmla="*/ 28575 h 879764"/>
              <a:gd name="connsiteX16" fmla="*/ 2781300 w 3073846"/>
              <a:gd name="connsiteY16" fmla="*/ 238125 h 879764"/>
              <a:gd name="connsiteX17" fmla="*/ 2847975 w 3073846"/>
              <a:gd name="connsiteY17" fmla="*/ 180975 h 879764"/>
              <a:gd name="connsiteX18" fmla="*/ 2962275 w 3073846"/>
              <a:gd name="connsiteY18" fmla="*/ 228600 h 879764"/>
              <a:gd name="connsiteX19" fmla="*/ 3057525 w 3073846"/>
              <a:gd name="connsiteY19" fmla="*/ 171450 h 879764"/>
              <a:gd name="connsiteX20" fmla="*/ 3057525 w 3073846"/>
              <a:gd name="connsiteY20" fmla="*/ 466725 h 879764"/>
              <a:gd name="connsiteX21" fmla="*/ 3073846 w 3073846"/>
              <a:gd name="connsiteY21" fmla="*/ 866775 h 879764"/>
              <a:gd name="connsiteX22" fmla="*/ 11790 w 3073846"/>
              <a:gd name="connsiteY22" fmla="*/ 879764 h 879764"/>
              <a:gd name="connsiteX0" fmla="*/ 11790 w 3073846"/>
              <a:gd name="connsiteY0" fmla="*/ 879764 h 879764"/>
              <a:gd name="connsiteX1" fmla="*/ 0 w 3073846"/>
              <a:gd name="connsiteY1" fmla="*/ 514350 h 879764"/>
              <a:gd name="connsiteX2" fmla="*/ 260340 w 3073846"/>
              <a:gd name="connsiteY2" fmla="*/ 71746 h 879764"/>
              <a:gd name="connsiteX3" fmla="*/ 532935 w 3073846"/>
              <a:gd name="connsiteY3" fmla="*/ 57397 h 879764"/>
              <a:gd name="connsiteX4" fmla="*/ 685800 w 3073846"/>
              <a:gd name="connsiteY4" fmla="*/ 104775 h 879764"/>
              <a:gd name="connsiteX5" fmla="*/ 800100 w 3073846"/>
              <a:gd name="connsiteY5" fmla="*/ 133350 h 879764"/>
              <a:gd name="connsiteX6" fmla="*/ 923925 w 3073846"/>
              <a:gd name="connsiteY6" fmla="*/ 28575 h 879764"/>
              <a:gd name="connsiteX7" fmla="*/ 923925 w 3073846"/>
              <a:gd name="connsiteY7" fmla="*/ 28575 h 879764"/>
              <a:gd name="connsiteX8" fmla="*/ 1085850 w 3073846"/>
              <a:gd name="connsiteY8" fmla="*/ 28575 h 879764"/>
              <a:gd name="connsiteX9" fmla="*/ 1390650 w 3073846"/>
              <a:gd name="connsiteY9" fmla="*/ 28575 h 879764"/>
              <a:gd name="connsiteX10" fmla="*/ 1666875 w 3073846"/>
              <a:gd name="connsiteY10" fmla="*/ 219074 h 879764"/>
              <a:gd name="connsiteX11" fmla="*/ 1828800 w 3073846"/>
              <a:gd name="connsiteY11" fmla="*/ 104775 h 879764"/>
              <a:gd name="connsiteX12" fmla="*/ 2181225 w 3073846"/>
              <a:gd name="connsiteY12" fmla="*/ 0 h 879764"/>
              <a:gd name="connsiteX13" fmla="*/ 2286000 w 3073846"/>
              <a:gd name="connsiteY13" fmla="*/ 9524 h 879764"/>
              <a:gd name="connsiteX14" fmla="*/ 2295525 w 3073846"/>
              <a:gd name="connsiteY14" fmla="*/ 142874 h 879764"/>
              <a:gd name="connsiteX15" fmla="*/ 2494515 w 3073846"/>
              <a:gd name="connsiteY15" fmla="*/ 40451 h 879764"/>
              <a:gd name="connsiteX16" fmla="*/ 2781300 w 3073846"/>
              <a:gd name="connsiteY16" fmla="*/ 238125 h 879764"/>
              <a:gd name="connsiteX17" fmla="*/ 2847975 w 3073846"/>
              <a:gd name="connsiteY17" fmla="*/ 180975 h 879764"/>
              <a:gd name="connsiteX18" fmla="*/ 2962275 w 3073846"/>
              <a:gd name="connsiteY18" fmla="*/ 228600 h 879764"/>
              <a:gd name="connsiteX19" fmla="*/ 3057525 w 3073846"/>
              <a:gd name="connsiteY19" fmla="*/ 171450 h 879764"/>
              <a:gd name="connsiteX20" fmla="*/ 3057525 w 3073846"/>
              <a:gd name="connsiteY20" fmla="*/ 466725 h 879764"/>
              <a:gd name="connsiteX21" fmla="*/ 3073846 w 3073846"/>
              <a:gd name="connsiteY21" fmla="*/ 866775 h 879764"/>
              <a:gd name="connsiteX22" fmla="*/ 11790 w 3073846"/>
              <a:gd name="connsiteY22" fmla="*/ 879764 h 87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073846" h="879764">
                <a:moveTo>
                  <a:pt x="11790" y="879764"/>
                </a:moveTo>
                <a:lnTo>
                  <a:pt x="0" y="514350"/>
                </a:lnTo>
                <a:lnTo>
                  <a:pt x="260340" y="71746"/>
                </a:lnTo>
                <a:lnTo>
                  <a:pt x="532935" y="57397"/>
                </a:lnTo>
                <a:lnTo>
                  <a:pt x="685800" y="104775"/>
                </a:lnTo>
                <a:lnTo>
                  <a:pt x="800100" y="133350"/>
                </a:lnTo>
                <a:lnTo>
                  <a:pt x="923925" y="28575"/>
                </a:lnTo>
                <a:lnTo>
                  <a:pt x="923925" y="28575"/>
                </a:lnTo>
                <a:lnTo>
                  <a:pt x="1085850" y="28575"/>
                </a:lnTo>
                <a:lnTo>
                  <a:pt x="1390650" y="28575"/>
                </a:lnTo>
                <a:lnTo>
                  <a:pt x="1666875" y="219074"/>
                </a:lnTo>
                <a:lnTo>
                  <a:pt x="1828800" y="104775"/>
                </a:lnTo>
                <a:lnTo>
                  <a:pt x="2181225" y="0"/>
                </a:lnTo>
                <a:lnTo>
                  <a:pt x="2286000" y="9524"/>
                </a:lnTo>
                <a:cubicBezTo>
                  <a:pt x="2295525" y="9524"/>
                  <a:pt x="2286000" y="142874"/>
                  <a:pt x="2295525" y="142874"/>
                </a:cubicBezTo>
                <a:lnTo>
                  <a:pt x="2494515" y="40451"/>
                </a:lnTo>
                <a:lnTo>
                  <a:pt x="2781300" y="238125"/>
                </a:lnTo>
                <a:lnTo>
                  <a:pt x="2847975" y="180975"/>
                </a:lnTo>
                <a:lnTo>
                  <a:pt x="2962275" y="228600"/>
                </a:lnTo>
                <a:lnTo>
                  <a:pt x="3057525" y="171450"/>
                </a:lnTo>
                <a:lnTo>
                  <a:pt x="3057525" y="466725"/>
                </a:lnTo>
                <a:lnTo>
                  <a:pt x="3073846" y="866775"/>
                </a:lnTo>
                <a:lnTo>
                  <a:pt x="11790" y="879764"/>
                </a:lnTo>
                <a:close/>
              </a:path>
            </a:pathLst>
          </a:custGeom>
          <a:solidFill>
            <a:schemeClr val="accent6">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anchor="ctr"/>
          <a:lstStyle/>
          <a:p>
            <a:pPr algn="ctr">
              <a:defRPr/>
            </a:pPr>
            <a:endParaRPr lang="es-MX" dirty="0"/>
          </a:p>
        </p:txBody>
      </p:sp>
      <p:grpSp>
        <p:nvGrpSpPr>
          <p:cNvPr id="48142" name="Group 25"/>
          <p:cNvGrpSpPr>
            <a:grpSpLocks/>
          </p:cNvGrpSpPr>
          <p:nvPr/>
        </p:nvGrpSpPr>
        <p:grpSpPr bwMode="auto">
          <a:xfrm>
            <a:off x="1319213" y="2571750"/>
            <a:ext cx="265112" cy="284163"/>
            <a:chOff x="1353" y="1584"/>
            <a:chExt cx="624" cy="624"/>
          </a:xfrm>
        </p:grpSpPr>
        <p:sp>
          <p:nvSpPr>
            <p:cNvPr id="48237" name="Rectangle 26"/>
            <p:cNvSpPr>
              <a:spLocks noChangeArrowheads="1"/>
            </p:cNvSpPr>
            <p:nvPr/>
          </p:nvSpPr>
          <p:spPr bwMode="auto">
            <a:xfrm>
              <a:off x="1392" y="1776"/>
              <a:ext cx="528" cy="432"/>
            </a:xfrm>
            <a:prstGeom prst="rect">
              <a:avLst/>
            </a:prstGeom>
            <a:solidFill>
              <a:schemeClr val="accent1"/>
            </a:solidFill>
            <a:ln w="9525">
              <a:solidFill>
                <a:schemeClr val="tx1"/>
              </a:solidFill>
              <a:miter lim="800000"/>
              <a:headEnd/>
              <a:tailEnd/>
            </a:ln>
          </p:spPr>
          <p:txBody>
            <a:bodyPr wrap="none" anchor="ctr"/>
            <a:lstStyle/>
            <a:p>
              <a:endParaRPr lang="es-MX"/>
            </a:p>
          </p:txBody>
        </p:sp>
        <p:sp>
          <p:nvSpPr>
            <p:cNvPr id="48238" name="AutoShape 27"/>
            <p:cNvSpPr>
              <a:spLocks noChangeArrowheads="1"/>
            </p:cNvSpPr>
            <p:nvPr/>
          </p:nvSpPr>
          <p:spPr bwMode="auto">
            <a:xfrm>
              <a:off x="1353" y="1584"/>
              <a:ext cx="624" cy="192"/>
            </a:xfrm>
            <a:prstGeom prst="triangle">
              <a:avLst>
                <a:gd name="adj" fmla="val 50000"/>
              </a:avLst>
            </a:prstGeom>
            <a:solidFill>
              <a:srgbClr val="E35E40"/>
            </a:solidFill>
            <a:ln w="9525">
              <a:solidFill>
                <a:schemeClr val="tx1"/>
              </a:solidFill>
              <a:miter lim="800000"/>
              <a:headEnd/>
              <a:tailEnd/>
            </a:ln>
          </p:spPr>
          <p:txBody>
            <a:bodyPr wrap="none" anchor="ctr"/>
            <a:lstStyle/>
            <a:p>
              <a:endParaRPr lang="es-MX"/>
            </a:p>
          </p:txBody>
        </p:sp>
        <p:sp>
          <p:nvSpPr>
            <p:cNvPr id="48239" name="Rectangle 28"/>
            <p:cNvSpPr>
              <a:spLocks noChangeArrowheads="1"/>
            </p:cNvSpPr>
            <p:nvPr/>
          </p:nvSpPr>
          <p:spPr bwMode="auto">
            <a:xfrm>
              <a:off x="1776" y="1824"/>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48240" name="Line 29"/>
            <p:cNvSpPr>
              <a:spLocks noChangeShapeType="1"/>
            </p:cNvSpPr>
            <p:nvPr/>
          </p:nvSpPr>
          <p:spPr bwMode="auto">
            <a:xfrm>
              <a:off x="1824" y="1824"/>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41" name="Line 30"/>
            <p:cNvSpPr>
              <a:spLocks noChangeShapeType="1"/>
            </p:cNvSpPr>
            <p:nvPr/>
          </p:nvSpPr>
          <p:spPr bwMode="auto">
            <a:xfrm flipH="1">
              <a:off x="1776" y="187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42" name="Rectangle 31"/>
            <p:cNvSpPr>
              <a:spLocks noChangeArrowheads="1"/>
            </p:cNvSpPr>
            <p:nvPr/>
          </p:nvSpPr>
          <p:spPr bwMode="auto">
            <a:xfrm>
              <a:off x="1488" y="1824"/>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48243" name="Line 32"/>
            <p:cNvSpPr>
              <a:spLocks noChangeShapeType="1"/>
            </p:cNvSpPr>
            <p:nvPr/>
          </p:nvSpPr>
          <p:spPr bwMode="auto">
            <a:xfrm>
              <a:off x="1536" y="1824"/>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44" name="Line 33"/>
            <p:cNvSpPr>
              <a:spLocks noChangeShapeType="1"/>
            </p:cNvSpPr>
            <p:nvPr/>
          </p:nvSpPr>
          <p:spPr bwMode="auto">
            <a:xfrm flipH="1">
              <a:off x="1488" y="187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45" name="Rectangle 34"/>
            <p:cNvSpPr>
              <a:spLocks noChangeArrowheads="1"/>
            </p:cNvSpPr>
            <p:nvPr/>
          </p:nvSpPr>
          <p:spPr bwMode="auto">
            <a:xfrm>
              <a:off x="1776" y="2016"/>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48246" name="Line 35"/>
            <p:cNvSpPr>
              <a:spLocks noChangeShapeType="1"/>
            </p:cNvSpPr>
            <p:nvPr/>
          </p:nvSpPr>
          <p:spPr bwMode="auto">
            <a:xfrm>
              <a:off x="1824" y="2016"/>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47" name="Line 36"/>
            <p:cNvSpPr>
              <a:spLocks noChangeShapeType="1"/>
            </p:cNvSpPr>
            <p:nvPr/>
          </p:nvSpPr>
          <p:spPr bwMode="auto">
            <a:xfrm flipH="1">
              <a:off x="1776" y="206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48" name="Rectangle 37"/>
            <p:cNvSpPr>
              <a:spLocks noChangeArrowheads="1"/>
            </p:cNvSpPr>
            <p:nvPr/>
          </p:nvSpPr>
          <p:spPr bwMode="auto">
            <a:xfrm>
              <a:off x="1488" y="2016"/>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48249" name="Line 38"/>
            <p:cNvSpPr>
              <a:spLocks noChangeShapeType="1"/>
            </p:cNvSpPr>
            <p:nvPr/>
          </p:nvSpPr>
          <p:spPr bwMode="auto">
            <a:xfrm>
              <a:off x="1536" y="2016"/>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50" name="Line 39"/>
            <p:cNvSpPr>
              <a:spLocks noChangeShapeType="1"/>
            </p:cNvSpPr>
            <p:nvPr/>
          </p:nvSpPr>
          <p:spPr bwMode="auto">
            <a:xfrm flipH="1">
              <a:off x="1488" y="206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51" name="Rectangle 40"/>
            <p:cNvSpPr>
              <a:spLocks noChangeArrowheads="1"/>
            </p:cNvSpPr>
            <p:nvPr/>
          </p:nvSpPr>
          <p:spPr bwMode="auto">
            <a:xfrm>
              <a:off x="1632" y="2016"/>
              <a:ext cx="96" cy="192"/>
            </a:xfrm>
            <a:prstGeom prst="rect">
              <a:avLst/>
            </a:prstGeom>
            <a:solidFill>
              <a:srgbClr val="E38A2D"/>
            </a:solidFill>
            <a:ln w="9525">
              <a:solidFill>
                <a:schemeClr val="tx1"/>
              </a:solidFill>
              <a:miter lim="800000"/>
              <a:headEnd/>
              <a:tailEnd/>
            </a:ln>
          </p:spPr>
          <p:txBody>
            <a:bodyPr wrap="none" anchor="ctr"/>
            <a:lstStyle/>
            <a:p>
              <a:endParaRPr lang="es-MX"/>
            </a:p>
          </p:txBody>
        </p:sp>
      </p:grpSp>
      <p:grpSp>
        <p:nvGrpSpPr>
          <p:cNvPr id="48143" name="Group 25"/>
          <p:cNvGrpSpPr>
            <a:grpSpLocks/>
          </p:cNvGrpSpPr>
          <p:nvPr/>
        </p:nvGrpSpPr>
        <p:grpSpPr bwMode="auto">
          <a:xfrm>
            <a:off x="1009650" y="2801938"/>
            <a:ext cx="258763" cy="354012"/>
            <a:chOff x="1353" y="1584"/>
            <a:chExt cx="624" cy="624"/>
          </a:xfrm>
        </p:grpSpPr>
        <p:sp>
          <p:nvSpPr>
            <p:cNvPr id="48222" name="Rectangle 26"/>
            <p:cNvSpPr>
              <a:spLocks noChangeArrowheads="1"/>
            </p:cNvSpPr>
            <p:nvPr/>
          </p:nvSpPr>
          <p:spPr bwMode="auto">
            <a:xfrm>
              <a:off x="1392" y="1776"/>
              <a:ext cx="528" cy="432"/>
            </a:xfrm>
            <a:prstGeom prst="rect">
              <a:avLst/>
            </a:prstGeom>
            <a:solidFill>
              <a:schemeClr val="accent1"/>
            </a:solidFill>
            <a:ln w="9525">
              <a:solidFill>
                <a:schemeClr val="tx1"/>
              </a:solidFill>
              <a:miter lim="800000"/>
              <a:headEnd/>
              <a:tailEnd/>
            </a:ln>
          </p:spPr>
          <p:txBody>
            <a:bodyPr wrap="none" anchor="ctr"/>
            <a:lstStyle/>
            <a:p>
              <a:endParaRPr lang="es-MX"/>
            </a:p>
          </p:txBody>
        </p:sp>
        <p:sp>
          <p:nvSpPr>
            <p:cNvPr id="48223" name="AutoShape 27"/>
            <p:cNvSpPr>
              <a:spLocks noChangeArrowheads="1"/>
            </p:cNvSpPr>
            <p:nvPr/>
          </p:nvSpPr>
          <p:spPr bwMode="auto">
            <a:xfrm>
              <a:off x="1353" y="1584"/>
              <a:ext cx="624" cy="192"/>
            </a:xfrm>
            <a:prstGeom prst="triangle">
              <a:avLst>
                <a:gd name="adj" fmla="val 50000"/>
              </a:avLst>
            </a:prstGeom>
            <a:solidFill>
              <a:srgbClr val="E35E40"/>
            </a:solidFill>
            <a:ln w="9525">
              <a:solidFill>
                <a:schemeClr val="tx1"/>
              </a:solidFill>
              <a:miter lim="800000"/>
              <a:headEnd/>
              <a:tailEnd/>
            </a:ln>
          </p:spPr>
          <p:txBody>
            <a:bodyPr wrap="none" anchor="ctr"/>
            <a:lstStyle/>
            <a:p>
              <a:endParaRPr lang="es-MX"/>
            </a:p>
          </p:txBody>
        </p:sp>
        <p:sp>
          <p:nvSpPr>
            <p:cNvPr id="48224" name="Rectangle 28"/>
            <p:cNvSpPr>
              <a:spLocks noChangeArrowheads="1"/>
            </p:cNvSpPr>
            <p:nvPr/>
          </p:nvSpPr>
          <p:spPr bwMode="auto">
            <a:xfrm>
              <a:off x="1776" y="1824"/>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48225" name="Line 29"/>
            <p:cNvSpPr>
              <a:spLocks noChangeShapeType="1"/>
            </p:cNvSpPr>
            <p:nvPr/>
          </p:nvSpPr>
          <p:spPr bwMode="auto">
            <a:xfrm>
              <a:off x="1824" y="1824"/>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26" name="Line 30"/>
            <p:cNvSpPr>
              <a:spLocks noChangeShapeType="1"/>
            </p:cNvSpPr>
            <p:nvPr/>
          </p:nvSpPr>
          <p:spPr bwMode="auto">
            <a:xfrm flipH="1">
              <a:off x="1776" y="187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27" name="Rectangle 31"/>
            <p:cNvSpPr>
              <a:spLocks noChangeArrowheads="1"/>
            </p:cNvSpPr>
            <p:nvPr/>
          </p:nvSpPr>
          <p:spPr bwMode="auto">
            <a:xfrm>
              <a:off x="1488" y="1824"/>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48228" name="Line 32"/>
            <p:cNvSpPr>
              <a:spLocks noChangeShapeType="1"/>
            </p:cNvSpPr>
            <p:nvPr/>
          </p:nvSpPr>
          <p:spPr bwMode="auto">
            <a:xfrm>
              <a:off x="1536" y="1824"/>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29" name="Line 33"/>
            <p:cNvSpPr>
              <a:spLocks noChangeShapeType="1"/>
            </p:cNvSpPr>
            <p:nvPr/>
          </p:nvSpPr>
          <p:spPr bwMode="auto">
            <a:xfrm flipH="1">
              <a:off x="1488" y="187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30" name="Rectangle 34"/>
            <p:cNvSpPr>
              <a:spLocks noChangeArrowheads="1"/>
            </p:cNvSpPr>
            <p:nvPr/>
          </p:nvSpPr>
          <p:spPr bwMode="auto">
            <a:xfrm>
              <a:off x="1776" y="2016"/>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48231" name="Line 35"/>
            <p:cNvSpPr>
              <a:spLocks noChangeShapeType="1"/>
            </p:cNvSpPr>
            <p:nvPr/>
          </p:nvSpPr>
          <p:spPr bwMode="auto">
            <a:xfrm>
              <a:off x="1824" y="2016"/>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32" name="Line 36"/>
            <p:cNvSpPr>
              <a:spLocks noChangeShapeType="1"/>
            </p:cNvSpPr>
            <p:nvPr/>
          </p:nvSpPr>
          <p:spPr bwMode="auto">
            <a:xfrm flipH="1">
              <a:off x="1776" y="206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33" name="Rectangle 37"/>
            <p:cNvSpPr>
              <a:spLocks noChangeArrowheads="1"/>
            </p:cNvSpPr>
            <p:nvPr/>
          </p:nvSpPr>
          <p:spPr bwMode="auto">
            <a:xfrm>
              <a:off x="1488" y="2016"/>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48234" name="Line 38"/>
            <p:cNvSpPr>
              <a:spLocks noChangeShapeType="1"/>
            </p:cNvSpPr>
            <p:nvPr/>
          </p:nvSpPr>
          <p:spPr bwMode="auto">
            <a:xfrm>
              <a:off x="1536" y="2016"/>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35" name="Line 39"/>
            <p:cNvSpPr>
              <a:spLocks noChangeShapeType="1"/>
            </p:cNvSpPr>
            <p:nvPr/>
          </p:nvSpPr>
          <p:spPr bwMode="auto">
            <a:xfrm flipH="1">
              <a:off x="1488" y="206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36" name="Rectangle 40"/>
            <p:cNvSpPr>
              <a:spLocks noChangeArrowheads="1"/>
            </p:cNvSpPr>
            <p:nvPr/>
          </p:nvSpPr>
          <p:spPr bwMode="auto">
            <a:xfrm>
              <a:off x="1632" y="2016"/>
              <a:ext cx="96" cy="192"/>
            </a:xfrm>
            <a:prstGeom prst="rect">
              <a:avLst/>
            </a:prstGeom>
            <a:solidFill>
              <a:srgbClr val="E38A2D"/>
            </a:solidFill>
            <a:ln w="9525">
              <a:solidFill>
                <a:schemeClr val="tx1"/>
              </a:solidFill>
              <a:miter lim="800000"/>
              <a:headEnd/>
              <a:tailEnd/>
            </a:ln>
          </p:spPr>
          <p:txBody>
            <a:bodyPr wrap="none" anchor="ctr"/>
            <a:lstStyle/>
            <a:p>
              <a:endParaRPr lang="es-MX"/>
            </a:p>
          </p:txBody>
        </p:sp>
      </p:grpSp>
      <p:grpSp>
        <p:nvGrpSpPr>
          <p:cNvPr id="48144" name="Group 25"/>
          <p:cNvGrpSpPr>
            <a:grpSpLocks/>
          </p:cNvGrpSpPr>
          <p:nvPr/>
        </p:nvGrpSpPr>
        <p:grpSpPr bwMode="auto">
          <a:xfrm>
            <a:off x="946150" y="2351088"/>
            <a:ext cx="330200" cy="346075"/>
            <a:chOff x="1353" y="1584"/>
            <a:chExt cx="624" cy="624"/>
          </a:xfrm>
        </p:grpSpPr>
        <p:sp>
          <p:nvSpPr>
            <p:cNvPr id="48207" name="Rectangle 26"/>
            <p:cNvSpPr>
              <a:spLocks noChangeArrowheads="1"/>
            </p:cNvSpPr>
            <p:nvPr/>
          </p:nvSpPr>
          <p:spPr bwMode="auto">
            <a:xfrm>
              <a:off x="1392" y="1776"/>
              <a:ext cx="528" cy="432"/>
            </a:xfrm>
            <a:prstGeom prst="rect">
              <a:avLst/>
            </a:prstGeom>
            <a:solidFill>
              <a:schemeClr val="accent1"/>
            </a:solidFill>
            <a:ln w="9525">
              <a:solidFill>
                <a:schemeClr val="tx1"/>
              </a:solidFill>
              <a:miter lim="800000"/>
              <a:headEnd/>
              <a:tailEnd/>
            </a:ln>
          </p:spPr>
          <p:txBody>
            <a:bodyPr wrap="none" anchor="ctr"/>
            <a:lstStyle/>
            <a:p>
              <a:endParaRPr lang="es-MX"/>
            </a:p>
          </p:txBody>
        </p:sp>
        <p:sp>
          <p:nvSpPr>
            <p:cNvPr id="48208" name="AutoShape 27"/>
            <p:cNvSpPr>
              <a:spLocks noChangeArrowheads="1"/>
            </p:cNvSpPr>
            <p:nvPr/>
          </p:nvSpPr>
          <p:spPr bwMode="auto">
            <a:xfrm>
              <a:off x="1353" y="1584"/>
              <a:ext cx="624" cy="192"/>
            </a:xfrm>
            <a:prstGeom prst="triangle">
              <a:avLst>
                <a:gd name="adj" fmla="val 50000"/>
              </a:avLst>
            </a:prstGeom>
            <a:solidFill>
              <a:srgbClr val="E35E40"/>
            </a:solidFill>
            <a:ln w="9525">
              <a:solidFill>
                <a:schemeClr val="tx1"/>
              </a:solidFill>
              <a:miter lim="800000"/>
              <a:headEnd/>
              <a:tailEnd/>
            </a:ln>
          </p:spPr>
          <p:txBody>
            <a:bodyPr wrap="none" anchor="ctr"/>
            <a:lstStyle/>
            <a:p>
              <a:endParaRPr lang="es-MX"/>
            </a:p>
          </p:txBody>
        </p:sp>
        <p:sp>
          <p:nvSpPr>
            <p:cNvPr id="48209" name="Rectangle 28"/>
            <p:cNvSpPr>
              <a:spLocks noChangeArrowheads="1"/>
            </p:cNvSpPr>
            <p:nvPr/>
          </p:nvSpPr>
          <p:spPr bwMode="auto">
            <a:xfrm>
              <a:off x="1776" y="1824"/>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48210" name="Line 29"/>
            <p:cNvSpPr>
              <a:spLocks noChangeShapeType="1"/>
            </p:cNvSpPr>
            <p:nvPr/>
          </p:nvSpPr>
          <p:spPr bwMode="auto">
            <a:xfrm>
              <a:off x="1824" y="1824"/>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11" name="Line 30"/>
            <p:cNvSpPr>
              <a:spLocks noChangeShapeType="1"/>
            </p:cNvSpPr>
            <p:nvPr/>
          </p:nvSpPr>
          <p:spPr bwMode="auto">
            <a:xfrm flipH="1">
              <a:off x="1776" y="187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12" name="Rectangle 31"/>
            <p:cNvSpPr>
              <a:spLocks noChangeArrowheads="1"/>
            </p:cNvSpPr>
            <p:nvPr/>
          </p:nvSpPr>
          <p:spPr bwMode="auto">
            <a:xfrm>
              <a:off x="1488" y="1824"/>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48213" name="Line 32"/>
            <p:cNvSpPr>
              <a:spLocks noChangeShapeType="1"/>
            </p:cNvSpPr>
            <p:nvPr/>
          </p:nvSpPr>
          <p:spPr bwMode="auto">
            <a:xfrm>
              <a:off x="1536" y="1824"/>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14" name="Line 33"/>
            <p:cNvSpPr>
              <a:spLocks noChangeShapeType="1"/>
            </p:cNvSpPr>
            <p:nvPr/>
          </p:nvSpPr>
          <p:spPr bwMode="auto">
            <a:xfrm flipH="1">
              <a:off x="1488" y="187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15" name="Rectangle 34"/>
            <p:cNvSpPr>
              <a:spLocks noChangeArrowheads="1"/>
            </p:cNvSpPr>
            <p:nvPr/>
          </p:nvSpPr>
          <p:spPr bwMode="auto">
            <a:xfrm>
              <a:off x="1776" y="2016"/>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48216" name="Line 35"/>
            <p:cNvSpPr>
              <a:spLocks noChangeShapeType="1"/>
            </p:cNvSpPr>
            <p:nvPr/>
          </p:nvSpPr>
          <p:spPr bwMode="auto">
            <a:xfrm>
              <a:off x="1824" y="2016"/>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17" name="Line 36"/>
            <p:cNvSpPr>
              <a:spLocks noChangeShapeType="1"/>
            </p:cNvSpPr>
            <p:nvPr/>
          </p:nvSpPr>
          <p:spPr bwMode="auto">
            <a:xfrm flipH="1">
              <a:off x="1776" y="206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18" name="Rectangle 37"/>
            <p:cNvSpPr>
              <a:spLocks noChangeArrowheads="1"/>
            </p:cNvSpPr>
            <p:nvPr/>
          </p:nvSpPr>
          <p:spPr bwMode="auto">
            <a:xfrm>
              <a:off x="1488" y="2016"/>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48219" name="Line 38"/>
            <p:cNvSpPr>
              <a:spLocks noChangeShapeType="1"/>
            </p:cNvSpPr>
            <p:nvPr/>
          </p:nvSpPr>
          <p:spPr bwMode="auto">
            <a:xfrm>
              <a:off x="1536" y="2016"/>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20" name="Line 39"/>
            <p:cNvSpPr>
              <a:spLocks noChangeShapeType="1"/>
            </p:cNvSpPr>
            <p:nvPr/>
          </p:nvSpPr>
          <p:spPr bwMode="auto">
            <a:xfrm flipH="1">
              <a:off x="1488" y="206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21" name="Rectangle 40"/>
            <p:cNvSpPr>
              <a:spLocks noChangeArrowheads="1"/>
            </p:cNvSpPr>
            <p:nvPr/>
          </p:nvSpPr>
          <p:spPr bwMode="auto">
            <a:xfrm>
              <a:off x="1632" y="2016"/>
              <a:ext cx="96" cy="192"/>
            </a:xfrm>
            <a:prstGeom prst="rect">
              <a:avLst/>
            </a:prstGeom>
            <a:solidFill>
              <a:srgbClr val="E38A2D"/>
            </a:solidFill>
            <a:ln w="9525">
              <a:solidFill>
                <a:schemeClr val="tx1"/>
              </a:solidFill>
              <a:miter lim="800000"/>
              <a:headEnd/>
              <a:tailEnd/>
            </a:ln>
          </p:spPr>
          <p:txBody>
            <a:bodyPr wrap="none" anchor="ctr"/>
            <a:lstStyle/>
            <a:p>
              <a:endParaRPr lang="es-MX"/>
            </a:p>
          </p:txBody>
        </p:sp>
      </p:grpSp>
      <p:grpSp>
        <p:nvGrpSpPr>
          <p:cNvPr id="48145" name="Group 25"/>
          <p:cNvGrpSpPr>
            <a:grpSpLocks/>
          </p:cNvGrpSpPr>
          <p:nvPr/>
        </p:nvGrpSpPr>
        <p:grpSpPr bwMode="auto">
          <a:xfrm>
            <a:off x="5445125" y="3668713"/>
            <a:ext cx="204788" cy="284162"/>
            <a:chOff x="1353" y="1584"/>
            <a:chExt cx="624" cy="624"/>
          </a:xfrm>
        </p:grpSpPr>
        <p:sp>
          <p:nvSpPr>
            <p:cNvPr id="48192" name="Rectangle 26"/>
            <p:cNvSpPr>
              <a:spLocks noChangeArrowheads="1"/>
            </p:cNvSpPr>
            <p:nvPr/>
          </p:nvSpPr>
          <p:spPr bwMode="auto">
            <a:xfrm>
              <a:off x="1392" y="1776"/>
              <a:ext cx="528" cy="432"/>
            </a:xfrm>
            <a:prstGeom prst="rect">
              <a:avLst/>
            </a:prstGeom>
            <a:solidFill>
              <a:schemeClr val="accent1"/>
            </a:solidFill>
            <a:ln w="9525">
              <a:solidFill>
                <a:schemeClr val="tx1"/>
              </a:solidFill>
              <a:miter lim="800000"/>
              <a:headEnd/>
              <a:tailEnd/>
            </a:ln>
          </p:spPr>
          <p:txBody>
            <a:bodyPr wrap="none" anchor="ctr"/>
            <a:lstStyle/>
            <a:p>
              <a:endParaRPr lang="es-MX"/>
            </a:p>
          </p:txBody>
        </p:sp>
        <p:sp>
          <p:nvSpPr>
            <p:cNvPr id="48193" name="AutoShape 27"/>
            <p:cNvSpPr>
              <a:spLocks noChangeArrowheads="1"/>
            </p:cNvSpPr>
            <p:nvPr/>
          </p:nvSpPr>
          <p:spPr bwMode="auto">
            <a:xfrm>
              <a:off x="1353" y="1584"/>
              <a:ext cx="624" cy="192"/>
            </a:xfrm>
            <a:prstGeom prst="triangle">
              <a:avLst>
                <a:gd name="adj" fmla="val 50000"/>
              </a:avLst>
            </a:prstGeom>
            <a:solidFill>
              <a:srgbClr val="E35E40"/>
            </a:solidFill>
            <a:ln w="9525">
              <a:solidFill>
                <a:schemeClr val="tx1"/>
              </a:solidFill>
              <a:miter lim="800000"/>
              <a:headEnd/>
              <a:tailEnd/>
            </a:ln>
          </p:spPr>
          <p:txBody>
            <a:bodyPr wrap="none" anchor="ctr"/>
            <a:lstStyle/>
            <a:p>
              <a:endParaRPr lang="es-MX"/>
            </a:p>
          </p:txBody>
        </p:sp>
        <p:sp>
          <p:nvSpPr>
            <p:cNvPr id="48194" name="Rectangle 28"/>
            <p:cNvSpPr>
              <a:spLocks noChangeArrowheads="1"/>
            </p:cNvSpPr>
            <p:nvPr/>
          </p:nvSpPr>
          <p:spPr bwMode="auto">
            <a:xfrm>
              <a:off x="1776" y="1824"/>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48195" name="Line 29"/>
            <p:cNvSpPr>
              <a:spLocks noChangeShapeType="1"/>
            </p:cNvSpPr>
            <p:nvPr/>
          </p:nvSpPr>
          <p:spPr bwMode="auto">
            <a:xfrm>
              <a:off x="1824" y="1824"/>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196" name="Line 30"/>
            <p:cNvSpPr>
              <a:spLocks noChangeShapeType="1"/>
            </p:cNvSpPr>
            <p:nvPr/>
          </p:nvSpPr>
          <p:spPr bwMode="auto">
            <a:xfrm flipH="1">
              <a:off x="1776" y="187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197" name="Rectangle 31"/>
            <p:cNvSpPr>
              <a:spLocks noChangeArrowheads="1"/>
            </p:cNvSpPr>
            <p:nvPr/>
          </p:nvSpPr>
          <p:spPr bwMode="auto">
            <a:xfrm>
              <a:off x="1488" y="1824"/>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48198" name="Line 32"/>
            <p:cNvSpPr>
              <a:spLocks noChangeShapeType="1"/>
            </p:cNvSpPr>
            <p:nvPr/>
          </p:nvSpPr>
          <p:spPr bwMode="auto">
            <a:xfrm>
              <a:off x="1536" y="1824"/>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199" name="Line 33"/>
            <p:cNvSpPr>
              <a:spLocks noChangeShapeType="1"/>
            </p:cNvSpPr>
            <p:nvPr/>
          </p:nvSpPr>
          <p:spPr bwMode="auto">
            <a:xfrm flipH="1">
              <a:off x="1488" y="187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00" name="Rectangle 34"/>
            <p:cNvSpPr>
              <a:spLocks noChangeArrowheads="1"/>
            </p:cNvSpPr>
            <p:nvPr/>
          </p:nvSpPr>
          <p:spPr bwMode="auto">
            <a:xfrm>
              <a:off x="1776" y="2016"/>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48201" name="Line 35"/>
            <p:cNvSpPr>
              <a:spLocks noChangeShapeType="1"/>
            </p:cNvSpPr>
            <p:nvPr/>
          </p:nvSpPr>
          <p:spPr bwMode="auto">
            <a:xfrm>
              <a:off x="1824" y="2016"/>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02" name="Line 36"/>
            <p:cNvSpPr>
              <a:spLocks noChangeShapeType="1"/>
            </p:cNvSpPr>
            <p:nvPr/>
          </p:nvSpPr>
          <p:spPr bwMode="auto">
            <a:xfrm flipH="1">
              <a:off x="1776" y="206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03" name="Rectangle 37"/>
            <p:cNvSpPr>
              <a:spLocks noChangeArrowheads="1"/>
            </p:cNvSpPr>
            <p:nvPr/>
          </p:nvSpPr>
          <p:spPr bwMode="auto">
            <a:xfrm>
              <a:off x="1488" y="2016"/>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48204" name="Line 38"/>
            <p:cNvSpPr>
              <a:spLocks noChangeShapeType="1"/>
            </p:cNvSpPr>
            <p:nvPr/>
          </p:nvSpPr>
          <p:spPr bwMode="auto">
            <a:xfrm>
              <a:off x="1536" y="2016"/>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05" name="Line 39"/>
            <p:cNvSpPr>
              <a:spLocks noChangeShapeType="1"/>
            </p:cNvSpPr>
            <p:nvPr/>
          </p:nvSpPr>
          <p:spPr bwMode="auto">
            <a:xfrm flipH="1">
              <a:off x="1488" y="206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06" name="Rectangle 40"/>
            <p:cNvSpPr>
              <a:spLocks noChangeArrowheads="1"/>
            </p:cNvSpPr>
            <p:nvPr/>
          </p:nvSpPr>
          <p:spPr bwMode="auto">
            <a:xfrm>
              <a:off x="1632" y="2016"/>
              <a:ext cx="96" cy="192"/>
            </a:xfrm>
            <a:prstGeom prst="rect">
              <a:avLst/>
            </a:prstGeom>
            <a:solidFill>
              <a:srgbClr val="E38A2D"/>
            </a:solidFill>
            <a:ln w="9525">
              <a:solidFill>
                <a:schemeClr val="tx1"/>
              </a:solidFill>
              <a:miter lim="800000"/>
              <a:headEnd/>
              <a:tailEnd/>
            </a:ln>
          </p:spPr>
          <p:txBody>
            <a:bodyPr wrap="none" anchor="ctr"/>
            <a:lstStyle/>
            <a:p>
              <a:endParaRPr lang="es-MX"/>
            </a:p>
          </p:txBody>
        </p:sp>
      </p:grpSp>
      <p:grpSp>
        <p:nvGrpSpPr>
          <p:cNvPr id="48146" name="Group 25"/>
          <p:cNvGrpSpPr>
            <a:grpSpLocks/>
          </p:cNvGrpSpPr>
          <p:nvPr/>
        </p:nvGrpSpPr>
        <p:grpSpPr bwMode="auto">
          <a:xfrm>
            <a:off x="5127625" y="3544888"/>
            <a:ext cx="265113" cy="284162"/>
            <a:chOff x="1353" y="1584"/>
            <a:chExt cx="624" cy="624"/>
          </a:xfrm>
        </p:grpSpPr>
        <p:sp>
          <p:nvSpPr>
            <p:cNvPr id="48177" name="Rectangle 26"/>
            <p:cNvSpPr>
              <a:spLocks noChangeArrowheads="1"/>
            </p:cNvSpPr>
            <p:nvPr/>
          </p:nvSpPr>
          <p:spPr bwMode="auto">
            <a:xfrm>
              <a:off x="1392" y="1776"/>
              <a:ext cx="528" cy="432"/>
            </a:xfrm>
            <a:prstGeom prst="rect">
              <a:avLst/>
            </a:prstGeom>
            <a:solidFill>
              <a:schemeClr val="accent1"/>
            </a:solidFill>
            <a:ln w="9525">
              <a:solidFill>
                <a:schemeClr val="tx1"/>
              </a:solidFill>
              <a:miter lim="800000"/>
              <a:headEnd/>
              <a:tailEnd/>
            </a:ln>
          </p:spPr>
          <p:txBody>
            <a:bodyPr wrap="none" anchor="ctr"/>
            <a:lstStyle/>
            <a:p>
              <a:endParaRPr lang="es-MX"/>
            </a:p>
          </p:txBody>
        </p:sp>
        <p:sp>
          <p:nvSpPr>
            <p:cNvPr id="48178" name="AutoShape 27"/>
            <p:cNvSpPr>
              <a:spLocks noChangeArrowheads="1"/>
            </p:cNvSpPr>
            <p:nvPr/>
          </p:nvSpPr>
          <p:spPr bwMode="auto">
            <a:xfrm>
              <a:off x="1353" y="1584"/>
              <a:ext cx="624" cy="192"/>
            </a:xfrm>
            <a:prstGeom prst="triangle">
              <a:avLst>
                <a:gd name="adj" fmla="val 50000"/>
              </a:avLst>
            </a:prstGeom>
            <a:solidFill>
              <a:srgbClr val="E35E40"/>
            </a:solidFill>
            <a:ln w="9525">
              <a:solidFill>
                <a:schemeClr val="tx1"/>
              </a:solidFill>
              <a:miter lim="800000"/>
              <a:headEnd/>
              <a:tailEnd/>
            </a:ln>
          </p:spPr>
          <p:txBody>
            <a:bodyPr wrap="none" anchor="ctr"/>
            <a:lstStyle/>
            <a:p>
              <a:endParaRPr lang="es-MX"/>
            </a:p>
          </p:txBody>
        </p:sp>
        <p:sp>
          <p:nvSpPr>
            <p:cNvPr id="48179" name="Rectangle 28"/>
            <p:cNvSpPr>
              <a:spLocks noChangeArrowheads="1"/>
            </p:cNvSpPr>
            <p:nvPr/>
          </p:nvSpPr>
          <p:spPr bwMode="auto">
            <a:xfrm>
              <a:off x="1776" y="1824"/>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48180" name="Line 29"/>
            <p:cNvSpPr>
              <a:spLocks noChangeShapeType="1"/>
            </p:cNvSpPr>
            <p:nvPr/>
          </p:nvSpPr>
          <p:spPr bwMode="auto">
            <a:xfrm>
              <a:off x="1824" y="1824"/>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181" name="Line 30"/>
            <p:cNvSpPr>
              <a:spLocks noChangeShapeType="1"/>
            </p:cNvSpPr>
            <p:nvPr/>
          </p:nvSpPr>
          <p:spPr bwMode="auto">
            <a:xfrm flipH="1">
              <a:off x="1776" y="187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182" name="Rectangle 31"/>
            <p:cNvSpPr>
              <a:spLocks noChangeArrowheads="1"/>
            </p:cNvSpPr>
            <p:nvPr/>
          </p:nvSpPr>
          <p:spPr bwMode="auto">
            <a:xfrm>
              <a:off x="1488" y="1824"/>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48183" name="Line 32"/>
            <p:cNvSpPr>
              <a:spLocks noChangeShapeType="1"/>
            </p:cNvSpPr>
            <p:nvPr/>
          </p:nvSpPr>
          <p:spPr bwMode="auto">
            <a:xfrm>
              <a:off x="1536" y="1824"/>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184" name="Line 33"/>
            <p:cNvSpPr>
              <a:spLocks noChangeShapeType="1"/>
            </p:cNvSpPr>
            <p:nvPr/>
          </p:nvSpPr>
          <p:spPr bwMode="auto">
            <a:xfrm flipH="1">
              <a:off x="1488" y="187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185" name="Rectangle 34"/>
            <p:cNvSpPr>
              <a:spLocks noChangeArrowheads="1"/>
            </p:cNvSpPr>
            <p:nvPr/>
          </p:nvSpPr>
          <p:spPr bwMode="auto">
            <a:xfrm>
              <a:off x="1776" y="2016"/>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48186" name="Line 35"/>
            <p:cNvSpPr>
              <a:spLocks noChangeShapeType="1"/>
            </p:cNvSpPr>
            <p:nvPr/>
          </p:nvSpPr>
          <p:spPr bwMode="auto">
            <a:xfrm>
              <a:off x="1824" y="2016"/>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187" name="Line 36"/>
            <p:cNvSpPr>
              <a:spLocks noChangeShapeType="1"/>
            </p:cNvSpPr>
            <p:nvPr/>
          </p:nvSpPr>
          <p:spPr bwMode="auto">
            <a:xfrm flipH="1">
              <a:off x="1776" y="206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188" name="Rectangle 37"/>
            <p:cNvSpPr>
              <a:spLocks noChangeArrowheads="1"/>
            </p:cNvSpPr>
            <p:nvPr/>
          </p:nvSpPr>
          <p:spPr bwMode="auto">
            <a:xfrm>
              <a:off x="1488" y="2016"/>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48189" name="Line 38"/>
            <p:cNvSpPr>
              <a:spLocks noChangeShapeType="1"/>
            </p:cNvSpPr>
            <p:nvPr/>
          </p:nvSpPr>
          <p:spPr bwMode="auto">
            <a:xfrm>
              <a:off x="1536" y="2016"/>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190" name="Line 39"/>
            <p:cNvSpPr>
              <a:spLocks noChangeShapeType="1"/>
            </p:cNvSpPr>
            <p:nvPr/>
          </p:nvSpPr>
          <p:spPr bwMode="auto">
            <a:xfrm flipH="1">
              <a:off x="1488" y="206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191" name="Rectangle 40"/>
            <p:cNvSpPr>
              <a:spLocks noChangeArrowheads="1"/>
            </p:cNvSpPr>
            <p:nvPr/>
          </p:nvSpPr>
          <p:spPr bwMode="auto">
            <a:xfrm>
              <a:off x="1632" y="2016"/>
              <a:ext cx="96" cy="192"/>
            </a:xfrm>
            <a:prstGeom prst="rect">
              <a:avLst/>
            </a:prstGeom>
            <a:solidFill>
              <a:srgbClr val="E38A2D"/>
            </a:solidFill>
            <a:ln w="9525">
              <a:solidFill>
                <a:schemeClr val="tx1"/>
              </a:solidFill>
              <a:miter lim="800000"/>
              <a:headEnd/>
              <a:tailEnd/>
            </a:ln>
          </p:spPr>
          <p:txBody>
            <a:bodyPr wrap="none" anchor="ctr"/>
            <a:lstStyle/>
            <a:p>
              <a:endParaRPr lang="es-MX"/>
            </a:p>
          </p:txBody>
        </p:sp>
      </p:grpSp>
      <p:grpSp>
        <p:nvGrpSpPr>
          <p:cNvPr id="48147" name="Group 25"/>
          <p:cNvGrpSpPr>
            <a:grpSpLocks/>
          </p:cNvGrpSpPr>
          <p:nvPr/>
        </p:nvGrpSpPr>
        <p:grpSpPr bwMode="auto">
          <a:xfrm>
            <a:off x="4778375" y="3632200"/>
            <a:ext cx="265113" cy="338138"/>
            <a:chOff x="1353" y="1584"/>
            <a:chExt cx="624" cy="624"/>
          </a:xfrm>
        </p:grpSpPr>
        <p:sp>
          <p:nvSpPr>
            <p:cNvPr id="48162" name="Rectangle 26"/>
            <p:cNvSpPr>
              <a:spLocks noChangeArrowheads="1"/>
            </p:cNvSpPr>
            <p:nvPr/>
          </p:nvSpPr>
          <p:spPr bwMode="auto">
            <a:xfrm>
              <a:off x="1392" y="1776"/>
              <a:ext cx="528" cy="432"/>
            </a:xfrm>
            <a:prstGeom prst="rect">
              <a:avLst/>
            </a:prstGeom>
            <a:solidFill>
              <a:schemeClr val="accent1"/>
            </a:solidFill>
            <a:ln w="9525">
              <a:solidFill>
                <a:schemeClr val="tx1"/>
              </a:solidFill>
              <a:miter lim="800000"/>
              <a:headEnd/>
              <a:tailEnd/>
            </a:ln>
          </p:spPr>
          <p:txBody>
            <a:bodyPr wrap="none" anchor="ctr"/>
            <a:lstStyle/>
            <a:p>
              <a:endParaRPr lang="es-MX"/>
            </a:p>
          </p:txBody>
        </p:sp>
        <p:sp>
          <p:nvSpPr>
            <p:cNvPr id="48163" name="AutoShape 27"/>
            <p:cNvSpPr>
              <a:spLocks noChangeArrowheads="1"/>
            </p:cNvSpPr>
            <p:nvPr/>
          </p:nvSpPr>
          <p:spPr bwMode="auto">
            <a:xfrm>
              <a:off x="1353" y="1584"/>
              <a:ext cx="624" cy="192"/>
            </a:xfrm>
            <a:prstGeom prst="triangle">
              <a:avLst>
                <a:gd name="adj" fmla="val 50000"/>
              </a:avLst>
            </a:prstGeom>
            <a:solidFill>
              <a:srgbClr val="E35E40"/>
            </a:solidFill>
            <a:ln w="9525">
              <a:solidFill>
                <a:schemeClr val="tx1"/>
              </a:solidFill>
              <a:miter lim="800000"/>
              <a:headEnd/>
              <a:tailEnd/>
            </a:ln>
          </p:spPr>
          <p:txBody>
            <a:bodyPr wrap="none" anchor="ctr"/>
            <a:lstStyle/>
            <a:p>
              <a:endParaRPr lang="es-MX"/>
            </a:p>
          </p:txBody>
        </p:sp>
        <p:sp>
          <p:nvSpPr>
            <p:cNvPr id="48164" name="Rectangle 28"/>
            <p:cNvSpPr>
              <a:spLocks noChangeArrowheads="1"/>
            </p:cNvSpPr>
            <p:nvPr/>
          </p:nvSpPr>
          <p:spPr bwMode="auto">
            <a:xfrm>
              <a:off x="1776" y="1824"/>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48165" name="Line 29"/>
            <p:cNvSpPr>
              <a:spLocks noChangeShapeType="1"/>
            </p:cNvSpPr>
            <p:nvPr/>
          </p:nvSpPr>
          <p:spPr bwMode="auto">
            <a:xfrm>
              <a:off x="1824" y="1824"/>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166" name="Line 30"/>
            <p:cNvSpPr>
              <a:spLocks noChangeShapeType="1"/>
            </p:cNvSpPr>
            <p:nvPr/>
          </p:nvSpPr>
          <p:spPr bwMode="auto">
            <a:xfrm flipH="1">
              <a:off x="1776" y="187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167" name="Rectangle 31"/>
            <p:cNvSpPr>
              <a:spLocks noChangeArrowheads="1"/>
            </p:cNvSpPr>
            <p:nvPr/>
          </p:nvSpPr>
          <p:spPr bwMode="auto">
            <a:xfrm>
              <a:off x="1488" y="1824"/>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48168" name="Line 32"/>
            <p:cNvSpPr>
              <a:spLocks noChangeShapeType="1"/>
            </p:cNvSpPr>
            <p:nvPr/>
          </p:nvSpPr>
          <p:spPr bwMode="auto">
            <a:xfrm>
              <a:off x="1536" y="1824"/>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169" name="Line 33"/>
            <p:cNvSpPr>
              <a:spLocks noChangeShapeType="1"/>
            </p:cNvSpPr>
            <p:nvPr/>
          </p:nvSpPr>
          <p:spPr bwMode="auto">
            <a:xfrm flipH="1">
              <a:off x="1488" y="187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170" name="Rectangle 34"/>
            <p:cNvSpPr>
              <a:spLocks noChangeArrowheads="1"/>
            </p:cNvSpPr>
            <p:nvPr/>
          </p:nvSpPr>
          <p:spPr bwMode="auto">
            <a:xfrm>
              <a:off x="1776" y="2016"/>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48171" name="Line 35"/>
            <p:cNvSpPr>
              <a:spLocks noChangeShapeType="1"/>
            </p:cNvSpPr>
            <p:nvPr/>
          </p:nvSpPr>
          <p:spPr bwMode="auto">
            <a:xfrm>
              <a:off x="1824" y="2016"/>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172" name="Line 36"/>
            <p:cNvSpPr>
              <a:spLocks noChangeShapeType="1"/>
            </p:cNvSpPr>
            <p:nvPr/>
          </p:nvSpPr>
          <p:spPr bwMode="auto">
            <a:xfrm flipH="1">
              <a:off x="1776" y="206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173" name="Rectangle 37"/>
            <p:cNvSpPr>
              <a:spLocks noChangeArrowheads="1"/>
            </p:cNvSpPr>
            <p:nvPr/>
          </p:nvSpPr>
          <p:spPr bwMode="auto">
            <a:xfrm>
              <a:off x="1488" y="2016"/>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48174" name="Line 38"/>
            <p:cNvSpPr>
              <a:spLocks noChangeShapeType="1"/>
            </p:cNvSpPr>
            <p:nvPr/>
          </p:nvSpPr>
          <p:spPr bwMode="auto">
            <a:xfrm>
              <a:off x="1536" y="2016"/>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175" name="Line 39"/>
            <p:cNvSpPr>
              <a:spLocks noChangeShapeType="1"/>
            </p:cNvSpPr>
            <p:nvPr/>
          </p:nvSpPr>
          <p:spPr bwMode="auto">
            <a:xfrm flipH="1">
              <a:off x="1488" y="206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176" name="Rectangle 40"/>
            <p:cNvSpPr>
              <a:spLocks noChangeArrowheads="1"/>
            </p:cNvSpPr>
            <p:nvPr/>
          </p:nvSpPr>
          <p:spPr bwMode="auto">
            <a:xfrm>
              <a:off x="1632" y="2016"/>
              <a:ext cx="96" cy="192"/>
            </a:xfrm>
            <a:prstGeom prst="rect">
              <a:avLst/>
            </a:prstGeom>
            <a:solidFill>
              <a:srgbClr val="E38A2D"/>
            </a:solidFill>
            <a:ln w="9525">
              <a:solidFill>
                <a:schemeClr val="tx1"/>
              </a:solidFill>
              <a:miter lim="800000"/>
              <a:headEnd/>
              <a:tailEnd/>
            </a:ln>
          </p:spPr>
          <p:txBody>
            <a:bodyPr wrap="none" anchor="ctr"/>
            <a:lstStyle/>
            <a:p>
              <a:endParaRPr lang="es-MX"/>
            </a:p>
          </p:txBody>
        </p:sp>
      </p:grpSp>
      <p:sp>
        <p:nvSpPr>
          <p:cNvPr id="193" name="Freeform 8"/>
          <p:cNvSpPr>
            <a:spLocks/>
          </p:cNvSpPr>
          <p:nvPr/>
        </p:nvSpPr>
        <p:spPr bwMode="auto">
          <a:xfrm rot="8694897">
            <a:off x="4368800" y="3043238"/>
            <a:ext cx="2073275" cy="193675"/>
          </a:xfrm>
          <a:custGeom>
            <a:avLst/>
            <a:gdLst>
              <a:gd name="T0" fmla="*/ 52508 w 1904"/>
              <a:gd name="T1" fmla="*/ 207224 h 808"/>
              <a:gd name="T2" fmla="*/ 131269 w 1904"/>
              <a:gd name="T3" fmla="*/ 207224 h 808"/>
              <a:gd name="T4" fmla="*/ 840121 w 1904"/>
              <a:gd name="T5" fmla="*/ 51806 h 808"/>
              <a:gd name="T6" fmla="*/ 997644 w 1904"/>
              <a:gd name="T7" fmla="*/ 518059 h 808"/>
              <a:gd name="T8" fmla="*/ 1391450 w 1904"/>
              <a:gd name="T9" fmla="*/ 751186 h 808"/>
              <a:gd name="T10" fmla="*/ 1785257 w 1904"/>
              <a:gd name="T11" fmla="*/ 595768 h 808"/>
              <a:gd name="T12" fmla="*/ 2100303 w 1904"/>
              <a:gd name="T13" fmla="*/ 906604 h 808"/>
              <a:gd name="T14" fmla="*/ 2415348 w 1904"/>
              <a:gd name="T15" fmla="*/ 1217440 h 808"/>
              <a:gd name="T16" fmla="*/ 2730393 w 1904"/>
              <a:gd name="T17" fmla="*/ 1295149 h 808"/>
              <a:gd name="T18" fmla="*/ 2966677 w 1904"/>
              <a:gd name="T19" fmla="*/ 1295149 h 808"/>
              <a:gd name="T20" fmla="*/ 3124200 w 1904"/>
              <a:gd name="T21" fmla="*/ 1295149 h 80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connsiteX0" fmla="*/ 40 w 9872"/>
              <a:gd name="connsiteY0" fmla="*/ 516 h 8877"/>
              <a:gd name="connsiteX1" fmla="*/ 292 w 9872"/>
              <a:gd name="connsiteY1" fmla="*/ 516 h 8877"/>
              <a:gd name="connsiteX2" fmla="*/ 1843 w 9872"/>
              <a:gd name="connsiteY2" fmla="*/ 7755 h 8877"/>
              <a:gd name="connsiteX3" fmla="*/ 3065 w 9872"/>
              <a:gd name="connsiteY3" fmla="*/ 2892 h 8877"/>
              <a:gd name="connsiteX4" fmla="*/ 4326 w 9872"/>
              <a:gd name="connsiteY4" fmla="*/ 4675 h 8877"/>
              <a:gd name="connsiteX5" fmla="*/ 5586 w 9872"/>
              <a:gd name="connsiteY5" fmla="*/ 3486 h 8877"/>
              <a:gd name="connsiteX6" fmla="*/ 6595 w 9872"/>
              <a:gd name="connsiteY6" fmla="*/ 5863 h 8877"/>
              <a:gd name="connsiteX7" fmla="*/ 7603 w 9872"/>
              <a:gd name="connsiteY7" fmla="*/ 8239 h 8877"/>
              <a:gd name="connsiteX8" fmla="*/ 8611 w 9872"/>
              <a:gd name="connsiteY8" fmla="*/ 8833 h 8877"/>
              <a:gd name="connsiteX9" fmla="*/ 9368 w 9872"/>
              <a:gd name="connsiteY9" fmla="*/ 8833 h 8877"/>
              <a:gd name="connsiteX10" fmla="*/ 9872 w 9872"/>
              <a:gd name="connsiteY10" fmla="*/ 8833 h 8877"/>
              <a:gd name="connsiteX0" fmla="*/ 16 w 10241"/>
              <a:gd name="connsiteY0" fmla="*/ 929 h 9868"/>
              <a:gd name="connsiteX1" fmla="*/ 537 w 10241"/>
              <a:gd name="connsiteY1" fmla="*/ 450 h 9868"/>
              <a:gd name="connsiteX2" fmla="*/ 2108 w 10241"/>
              <a:gd name="connsiteY2" fmla="*/ 8605 h 9868"/>
              <a:gd name="connsiteX3" fmla="*/ 3346 w 10241"/>
              <a:gd name="connsiteY3" fmla="*/ 3127 h 9868"/>
              <a:gd name="connsiteX4" fmla="*/ 4623 w 10241"/>
              <a:gd name="connsiteY4" fmla="*/ 5135 h 9868"/>
              <a:gd name="connsiteX5" fmla="*/ 5899 w 10241"/>
              <a:gd name="connsiteY5" fmla="*/ 3796 h 9868"/>
              <a:gd name="connsiteX6" fmla="*/ 6922 w 10241"/>
              <a:gd name="connsiteY6" fmla="*/ 6474 h 9868"/>
              <a:gd name="connsiteX7" fmla="*/ 7943 w 10241"/>
              <a:gd name="connsiteY7" fmla="*/ 9150 h 9868"/>
              <a:gd name="connsiteX8" fmla="*/ 8964 w 10241"/>
              <a:gd name="connsiteY8" fmla="*/ 9819 h 9868"/>
              <a:gd name="connsiteX9" fmla="*/ 9730 w 10241"/>
              <a:gd name="connsiteY9" fmla="*/ 9819 h 9868"/>
              <a:gd name="connsiteX10" fmla="*/ 10241 w 10241"/>
              <a:gd name="connsiteY10" fmla="*/ 9819 h 9868"/>
              <a:gd name="connsiteX0" fmla="*/ 17 w 10001"/>
              <a:gd name="connsiteY0" fmla="*/ 0 h 9059"/>
              <a:gd name="connsiteX1" fmla="*/ 505 w 10001"/>
              <a:gd name="connsiteY1" fmla="*/ 5655 h 9059"/>
              <a:gd name="connsiteX2" fmla="*/ 2059 w 10001"/>
              <a:gd name="connsiteY2" fmla="*/ 7779 h 9059"/>
              <a:gd name="connsiteX3" fmla="*/ 3268 w 10001"/>
              <a:gd name="connsiteY3" fmla="*/ 2228 h 9059"/>
              <a:gd name="connsiteX4" fmla="*/ 4515 w 10001"/>
              <a:gd name="connsiteY4" fmla="*/ 4263 h 9059"/>
              <a:gd name="connsiteX5" fmla="*/ 5761 w 10001"/>
              <a:gd name="connsiteY5" fmla="*/ 2906 h 9059"/>
              <a:gd name="connsiteX6" fmla="*/ 6760 w 10001"/>
              <a:gd name="connsiteY6" fmla="*/ 5620 h 9059"/>
              <a:gd name="connsiteX7" fmla="*/ 7757 w 10001"/>
              <a:gd name="connsiteY7" fmla="*/ 8331 h 9059"/>
              <a:gd name="connsiteX8" fmla="*/ 8754 w 10001"/>
              <a:gd name="connsiteY8" fmla="*/ 9009 h 9059"/>
              <a:gd name="connsiteX9" fmla="*/ 9502 w 10001"/>
              <a:gd name="connsiteY9" fmla="*/ 9009 h 9059"/>
              <a:gd name="connsiteX10" fmla="*/ 10001 w 10001"/>
              <a:gd name="connsiteY10" fmla="*/ 9009 h 9059"/>
              <a:gd name="connsiteX0" fmla="*/ 11 w 10167"/>
              <a:gd name="connsiteY0" fmla="*/ 4126 h 7640"/>
              <a:gd name="connsiteX1" fmla="*/ 672 w 10167"/>
              <a:gd name="connsiteY1" fmla="*/ 3881 h 7640"/>
              <a:gd name="connsiteX2" fmla="*/ 2226 w 10167"/>
              <a:gd name="connsiteY2" fmla="*/ 6226 h 7640"/>
              <a:gd name="connsiteX3" fmla="*/ 3435 w 10167"/>
              <a:gd name="connsiteY3" fmla="*/ 98 h 7640"/>
              <a:gd name="connsiteX4" fmla="*/ 4682 w 10167"/>
              <a:gd name="connsiteY4" fmla="*/ 2345 h 7640"/>
              <a:gd name="connsiteX5" fmla="*/ 5927 w 10167"/>
              <a:gd name="connsiteY5" fmla="*/ 847 h 7640"/>
              <a:gd name="connsiteX6" fmla="*/ 6926 w 10167"/>
              <a:gd name="connsiteY6" fmla="*/ 3843 h 7640"/>
              <a:gd name="connsiteX7" fmla="*/ 7923 w 10167"/>
              <a:gd name="connsiteY7" fmla="*/ 6835 h 7640"/>
              <a:gd name="connsiteX8" fmla="*/ 8920 w 10167"/>
              <a:gd name="connsiteY8" fmla="*/ 7584 h 7640"/>
              <a:gd name="connsiteX9" fmla="*/ 9668 w 10167"/>
              <a:gd name="connsiteY9" fmla="*/ 7584 h 7640"/>
              <a:gd name="connsiteX10" fmla="*/ 10167 w 10167"/>
              <a:gd name="connsiteY10" fmla="*/ 7584 h 7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167" h="7640">
                <a:moveTo>
                  <a:pt x="11" y="4126"/>
                </a:moveTo>
                <a:cubicBezTo>
                  <a:pt x="-73" y="4252"/>
                  <a:pt x="303" y="3531"/>
                  <a:pt x="672" y="3881"/>
                </a:cubicBezTo>
                <a:cubicBezTo>
                  <a:pt x="1041" y="4231"/>
                  <a:pt x="1765" y="6856"/>
                  <a:pt x="2226" y="6226"/>
                </a:cubicBezTo>
                <a:cubicBezTo>
                  <a:pt x="2687" y="5596"/>
                  <a:pt x="3025" y="745"/>
                  <a:pt x="3435" y="98"/>
                </a:cubicBezTo>
                <a:cubicBezTo>
                  <a:pt x="3844" y="-548"/>
                  <a:pt x="4267" y="2220"/>
                  <a:pt x="4682" y="2345"/>
                </a:cubicBezTo>
                <a:cubicBezTo>
                  <a:pt x="5098" y="2470"/>
                  <a:pt x="5554" y="597"/>
                  <a:pt x="5927" y="847"/>
                </a:cubicBezTo>
                <a:cubicBezTo>
                  <a:pt x="6301" y="1096"/>
                  <a:pt x="6593" y="2845"/>
                  <a:pt x="6926" y="3843"/>
                </a:cubicBezTo>
                <a:cubicBezTo>
                  <a:pt x="7258" y="4841"/>
                  <a:pt x="7590" y="6213"/>
                  <a:pt x="7923" y="6835"/>
                </a:cubicBezTo>
                <a:cubicBezTo>
                  <a:pt x="8255" y="7460"/>
                  <a:pt x="8629" y="7460"/>
                  <a:pt x="8920" y="7584"/>
                </a:cubicBezTo>
                <a:cubicBezTo>
                  <a:pt x="9211" y="7710"/>
                  <a:pt x="9461" y="7584"/>
                  <a:pt x="9668" y="7584"/>
                </a:cubicBezTo>
                <a:lnTo>
                  <a:pt x="10167" y="7584"/>
                </a:lnTo>
              </a:path>
            </a:pathLst>
          </a:custGeom>
          <a:noFill/>
          <a:ln w="38100" cmpd="sng">
            <a:solidFill>
              <a:srgbClr val="FF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s-MX">
              <a:latin typeface="+mj-lt"/>
            </a:endParaRPr>
          </a:p>
        </p:txBody>
      </p:sp>
      <p:sp>
        <p:nvSpPr>
          <p:cNvPr id="48149" name="193 CuadroTexto"/>
          <p:cNvSpPr txBox="1">
            <a:spLocks noChangeArrowheads="1"/>
          </p:cNvSpPr>
          <p:nvPr/>
        </p:nvSpPr>
        <p:spPr bwMode="auto">
          <a:xfrm>
            <a:off x="6804025" y="3489325"/>
            <a:ext cx="6762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eaLnBrk="1" hangingPunct="1"/>
            <a:r>
              <a:rPr lang="es-MX" sz="1600"/>
              <a:t>Valley</a:t>
            </a:r>
          </a:p>
        </p:txBody>
      </p:sp>
      <p:cxnSp>
        <p:nvCxnSpPr>
          <p:cNvPr id="198" name="197 Conector recto de flecha"/>
          <p:cNvCxnSpPr/>
          <p:nvPr/>
        </p:nvCxnSpPr>
        <p:spPr>
          <a:xfrm flipH="1" flipV="1">
            <a:off x="4778375" y="1557338"/>
            <a:ext cx="9525" cy="1050925"/>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48151" name="198 CuadroTexto"/>
          <p:cNvSpPr txBox="1">
            <a:spLocks noChangeArrowheads="1"/>
          </p:cNvSpPr>
          <p:nvPr/>
        </p:nvSpPr>
        <p:spPr bwMode="auto">
          <a:xfrm rot="-5400000">
            <a:off x="4310063" y="1812925"/>
            <a:ext cx="1193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eaLnBrk="1" hangingPunct="1"/>
            <a:r>
              <a:rPr lang="es-MX" sz="1600"/>
              <a:t>Elevation</a:t>
            </a:r>
          </a:p>
        </p:txBody>
      </p:sp>
      <p:sp>
        <p:nvSpPr>
          <p:cNvPr id="48152" name="4 Rectángulo"/>
          <p:cNvSpPr>
            <a:spLocks noChangeArrowheads="1"/>
          </p:cNvSpPr>
          <p:nvPr/>
        </p:nvSpPr>
        <p:spPr bwMode="auto">
          <a:xfrm>
            <a:off x="5580063" y="2205038"/>
            <a:ext cx="1295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s-MX" sz="1600"/>
              <a:t>Protected</a:t>
            </a:r>
          </a:p>
          <a:p>
            <a:pPr algn="ctr"/>
            <a:r>
              <a:rPr lang="es-MX" sz="1600"/>
              <a:t>          Area</a:t>
            </a:r>
          </a:p>
        </p:txBody>
      </p:sp>
      <p:sp>
        <p:nvSpPr>
          <p:cNvPr id="112" name="Text Box 9"/>
          <p:cNvSpPr txBox="1">
            <a:spLocks noChangeArrowheads="1"/>
          </p:cNvSpPr>
          <p:nvPr/>
        </p:nvSpPr>
        <p:spPr bwMode="auto">
          <a:xfrm>
            <a:off x="4619625" y="3068638"/>
            <a:ext cx="606425" cy="338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a:defRPr/>
            </a:pPr>
            <a:r>
              <a:rPr lang="es-CL" sz="1600" b="0" dirty="0" smtClean="0">
                <a:latin typeface="+mj-lt"/>
              </a:rPr>
              <a:t>Road</a:t>
            </a:r>
            <a:endParaRPr lang="en-US" sz="1600" b="0" dirty="0">
              <a:latin typeface="+mj-lt"/>
            </a:endParaRPr>
          </a:p>
        </p:txBody>
      </p:sp>
      <p:sp>
        <p:nvSpPr>
          <p:cNvPr id="11" name="10 Forma libre"/>
          <p:cNvSpPr/>
          <p:nvPr/>
        </p:nvSpPr>
        <p:spPr>
          <a:xfrm>
            <a:off x="942975" y="2689225"/>
            <a:ext cx="1728788" cy="688975"/>
          </a:xfrm>
          <a:custGeom>
            <a:avLst/>
            <a:gdLst>
              <a:gd name="connsiteX0" fmla="*/ 0 w 1727860"/>
              <a:gd name="connsiteY0" fmla="*/ 688769 h 688769"/>
              <a:gd name="connsiteX1" fmla="*/ 380011 w 1727860"/>
              <a:gd name="connsiteY1" fmla="*/ 623455 h 688769"/>
              <a:gd name="connsiteX2" fmla="*/ 926276 w 1727860"/>
              <a:gd name="connsiteY2" fmla="*/ 587829 h 688769"/>
              <a:gd name="connsiteX3" fmla="*/ 1609107 w 1727860"/>
              <a:gd name="connsiteY3" fmla="*/ 516577 h 688769"/>
              <a:gd name="connsiteX4" fmla="*/ 1644733 w 1727860"/>
              <a:gd name="connsiteY4" fmla="*/ 273133 h 688769"/>
              <a:gd name="connsiteX5" fmla="*/ 1632857 w 1727860"/>
              <a:gd name="connsiteY5" fmla="*/ 118753 h 688769"/>
              <a:gd name="connsiteX6" fmla="*/ 1727860 w 1727860"/>
              <a:gd name="connsiteY6" fmla="*/ 0 h 688769"/>
              <a:gd name="connsiteX7" fmla="*/ 1727860 w 1727860"/>
              <a:gd name="connsiteY7" fmla="*/ 0 h 688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27860" h="688769">
                <a:moveTo>
                  <a:pt x="0" y="688769"/>
                </a:moveTo>
                <a:cubicBezTo>
                  <a:pt x="112816" y="664523"/>
                  <a:pt x="225632" y="640278"/>
                  <a:pt x="380011" y="623455"/>
                </a:cubicBezTo>
                <a:cubicBezTo>
                  <a:pt x="534390" y="606632"/>
                  <a:pt x="721427" y="605642"/>
                  <a:pt x="926276" y="587829"/>
                </a:cubicBezTo>
                <a:cubicBezTo>
                  <a:pt x="1131125" y="570016"/>
                  <a:pt x="1489364" y="569026"/>
                  <a:pt x="1609107" y="516577"/>
                </a:cubicBezTo>
                <a:cubicBezTo>
                  <a:pt x="1728850" y="464128"/>
                  <a:pt x="1640775" y="339437"/>
                  <a:pt x="1644733" y="273133"/>
                </a:cubicBezTo>
                <a:cubicBezTo>
                  <a:pt x="1648691" y="206829"/>
                  <a:pt x="1619003" y="164275"/>
                  <a:pt x="1632857" y="118753"/>
                </a:cubicBezTo>
                <a:cubicBezTo>
                  <a:pt x="1646712" y="73231"/>
                  <a:pt x="1727860" y="0"/>
                  <a:pt x="1727860" y="0"/>
                </a:cubicBezTo>
                <a:lnTo>
                  <a:pt x="1727860" y="0"/>
                </a:lnTo>
              </a:path>
            </a:pathLst>
          </a:cu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MX"/>
          </a:p>
        </p:txBody>
      </p:sp>
      <p:sp>
        <p:nvSpPr>
          <p:cNvPr id="117" name="116 Forma libre"/>
          <p:cNvSpPr/>
          <p:nvPr/>
        </p:nvSpPr>
        <p:spPr>
          <a:xfrm>
            <a:off x="5651500" y="2857500"/>
            <a:ext cx="739775" cy="1147763"/>
          </a:xfrm>
          <a:custGeom>
            <a:avLst/>
            <a:gdLst>
              <a:gd name="connsiteX0" fmla="*/ 0 w 1727860"/>
              <a:gd name="connsiteY0" fmla="*/ 688769 h 688769"/>
              <a:gd name="connsiteX1" fmla="*/ 380011 w 1727860"/>
              <a:gd name="connsiteY1" fmla="*/ 623455 h 688769"/>
              <a:gd name="connsiteX2" fmla="*/ 926276 w 1727860"/>
              <a:gd name="connsiteY2" fmla="*/ 587829 h 688769"/>
              <a:gd name="connsiteX3" fmla="*/ 1609107 w 1727860"/>
              <a:gd name="connsiteY3" fmla="*/ 516577 h 688769"/>
              <a:gd name="connsiteX4" fmla="*/ 1644733 w 1727860"/>
              <a:gd name="connsiteY4" fmla="*/ 273133 h 688769"/>
              <a:gd name="connsiteX5" fmla="*/ 1632857 w 1727860"/>
              <a:gd name="connsiteY5" fmla="*/ 118753 h 688769"/>
              <a:gd name="connsiteX6" fmla="*/ 1727860 w 1727860"/>
              <a:gd name="connsiteY6" fmla="*/ 0 h 688769"/>
              <a:gd name="connsiteX7" fmla="*/ 1727860 w 1727860"/>
              <a:gd name="connsiteY7" fmla="*/ 0 h 688769"/>
              <a:gd name="connsiteX0" fmla="*/ 0 w 2546383"/>
              <a:gd name="connsiteY0" fmla="*/ 750961 h 750961"/>
              <a:gd name="connsiteX1" fmla="*/ 380011 w 2546383"/>
              <a:gd name="connsiteY1" fmla="*/ 685647 h 750961"/>
              <a:gd name="connsiteX2" fmla="*/ 926276 w 2546383"/>
              <a:gd name="connsiteY2" fmla="*/ 650021 h 750961"/>
              <a:gd name="connsiteX3" fmla="*/ 1609107 w 2546383"/>
              <a:gd name="connsiteY3" fmla="*/ 578769 h 750961"/>
              <a:gd name="connsiteX4" fmla="*/ 1644733 w 2546383"/>
              <a:gd name="connsiteY4" fmla="*/ 335325 h 750961"/>
              <a:gd name="connsiteX5" fmla="*/ 1632857 w 2546383"/>
              <a:gd name="connsiteY5" fmla="*/ 180945 h 750961"/>
              <a:gd name="connsiteX6" fmla="*/ 1727860 w 2546383"/>
              <a:gd name="connsiteY6" fmla="*/ 62192 h 750961"/>
              <a:gd name="connsiteX7" fmla="*/ 2546383 w 2546383"/>
              <a:gd name="connsiteY7" fmla="*/ 0 h 750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46383" h="750961">
                <a:moveTo>
                  <a:pt x="0" y="750961"/>
                </a:moveTo>
                <a:cubicBezTo>
                  <a:pt x="112816" y="726715"/>
                  <a:pt x="225632" y="702470"/>
                  <a:pt x="380011" y="685647"/>
                </a:cubicBezTo>
                <a:cubicBezTo>
                  <a:pt x="534390" y="668824"/>
                  <a:pt x="721427" y="667834"/>
                  <a:pt x="926276" y="650021"/>
                </a:cubicBezTo>
                <a:cubicBezTo>
                  <a:pt x="1131125" y="632208"/>
                  <a:pt x="1489364" y="631218"/>
                  <a:pt x="1609107" y="578769"/>
                </a:cubicBezTo>
                <a:cubicBezTo>
                  <a:pt x="1728850" y="526320"/>
                  <a:pt x="1640775" y="401629"/>
                  <a:pt x="1644733" y="335325"/>
                </a:cubicBezTo>
                <a:cubicBezTo>
                  <a:pt x="1648691" y="269021"/>
                  <a:pt x="1619003" y="226467"/>
                  <a:pt x="1632857" y="180945"/>
                </a:cubicBezTo>
                <a:cubicBezTo>
                  <a:pt x="1646712" y="135423"/>
                  <a:pt x="1575606" y="92349"/>
                  <a:pt x="1727860" y="62192"/>
                </a:cubicBezTo>
                <a:cubicBezTo>
                  <a:pt x="1880114" y="32035"/>
                  <a:pt x="2273542" y="20731"/>
                  <a:pt x="2546383" y="0"/>
                </a:cubicBezTo>
              </a:path>
            </a:pathLst>
          </a:cu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MX"/>
          </a:p>
        </p:txBody>
      </p:sp>
      <p:sp>
        <p:nvSpPr>
          <p:cNvPr id="118" name="Text Box 9"/>
          <p:cNvSpPr txBox="1">
            <a:spLocks noChangeArrowheads="1"/>
          </p:cNvSpPr>
          <p:nvPr/>
        </p:nvSpPr>
        <p:spPr bwMode="auto">
          <a:xfrm>
            <a:off x="1257300" y="3328988"/>
            <a:ext cx="608013" cy="338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a:defRPr/>
            </a:pPr>
            <a:r>
              <a:rPr lang="es-CL" sz="1600" b="0" dirty="0" err="1" smtClean="0">
                <a:latin typeface="+mj-lt"/>
              </a:rPr>
              <a:t>River</a:t>
            </a:r>
            <a:endParaRPr lang="en-US" sz="1600" b="0" dirty="0">
              <a:latin typeface="+mj-lt"/>
            </a:endParaRPr>
          </a:p>
        </p:txBody>
      </p:sp>
      <p:sp>
        <p:nvSpPr>
          <p:cNvPr id="119" name="Text Box 9"/>
          <p:cNvSpPr txBox="1">
            <a:spLocks noChangeArrowheads="1"/>
          </p:cNvSpPr>
          <p:nvPr/>
        </p:nvSpPr>
        <p:spPr bwMode="auto">
          <a:xfrm>
            <a:off x="6183313" y="3630613"/>
            <a:ext cx="609600" cy="338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a:defRPr/>
            </a:pPr>
            <a:r>
              <a:rPr lang="es-CL" sz="1600" b="0" dirty="0" err="1" smtClean="0">
                <a:latin typeface="+mj-lt"/>
              </a:rPr>
              <a:t>River</a:t>
            </a:r>
            <a:endParaRPr lang="en-US" sz="1600" b="0" dirty="0">
              <a:latin typeface="+mj-lt"/>
            </a:endParaRPr>
          </a:p>
        </p:txBody>
      </p:sp>
      <p:sp>
        <p:nvSpPr>
          <p:cNvPr id="3" name="2 Rectángulo"/>
          <p:cNvSpPr/>
          <p:nvPr/>
        </p:nvSpPr>
        <p:spPr>
          <a:xfrm>
            <a:off x="942975" y="744538"/>
            <a:ext cx="3124200" cy="326072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MX"/>
          </a:p>
        </p:txBody>
      </p:sp>
      <p:sp>
        <p:nvSpPr>
          <p:cNvPr id="122" name="121 Rectángulo"/>
          <p:cNvSpPr/>
          <p:nvPr/>
        </p:nvSpPr>
        <p:spPr>
          <a:xfrm>
            <a:off x="4481513" y="744538"/>
            <a:ext cx="3070225" cy="326072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MX"/>
          </a:p>
        </p:txBody>
      </p:sp>
      <p:sp>
        <p:nvSpPr>
          <p:cNvPr id="48160" name="7 Rectángulo"/>
          <p:cNvSpPr>
            <a:spLocks noChangeArrowheads="1"/>
          </p:cNvSpPr>
          <p:nvPr/>
        </p:nvSpPr>
        <p:spPr bwMode="auto">
          <a:xfrm>
            <a:off x="1068388" y="100013"/>
            <a:ext cx="6959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CL" altLang="en-US" sz="2400"/>
              <a:t>How </a:t>
            </a:r>
            <a:r>
              <a:rPr lang="en-US" altLang="en-US" sz="2400"/>
              <a:t>do alien species invade a protected area?</a:t>
            </a:r>
            <a:endParaRPr lang="en-US" sz="2400"/>
          </a:p>
        </p:txBody>
      </p:sp>
      <p:sp>
        <p:nvSpPr>
          <p:cNvPr id="48161" name="Rectangle 3"/>
          <p:cNvSpPr txBox="1">
            <a:spLocks noChangeArrowheads="1"/>
          </p:cNvSpPr>
          <p:nvPr/>
        </p:nvSpPr>
        <p:spPr bwMode="auto">
          <a:xfrm>
            <a:off x="533400" y="4138613"/>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a:spcBef>
                <a:spcPct val="20000"/>
              </a:spcBef>
              <a:buFont typeface="Arial" pitchFamily="34" charset="0"/>
              <a:buChar char="•"/>
            </a:pPr>
            <a:r>
              <a:rPr lang="es-CL" altLang="en-US" sz="2000">
                <a:latin typeface="Calibri" pitchFamily="34" charset="0"/>
              </a:rPr>
              <a:t>Landscape conte</a:t>
            </a:r>
            <a:r>
              <a:rPr lang="en-US" altLang="en-US" sz="2000">
                <a:latin typeface="Calibri" pitchFamily="34" charset="0"/>
              </a:rPr>
              <a:t>xt, matrix</a:t>
            </a:r>
          </a:p>
          <a:p>
            <a:pPr>
              <a:spcBef>
                <a:spcPct val="20000"/>
              </a:spcBef>
              <a:buFont typeface="Arial" pitchFamily="34" charset="0"/>
              <a:buChar char="•"/>
            </a:pPr>
            <a:endParaRPr lang="en-US" altLang="en-US" sz="2000">
              <a:latin typeface="Calibri" pitchFamily="34" charset="0"/>
            </a:endParaRPr>
          </a:p>
          <a:p>
            <a:pPr>
              <a:spcBef>
                <a:spcPct val="20000"/>
              </a:spcBef>
              <a:buFont typeface="Arial" pitchFamily="34" charset="0"/>
              <a:buChar char="•"/>
            </a:pPr>
            <a:r>
              <a:rPr lang="es-CL" altLang="en-US" sz="2000">
                <a:latin typeface="Calibri" pitchFamily="34" charset="0"/>
              </a:rPr>
              <a:t>Road as dispersal corridors</a:t>
            </a:r>
            <a:endParaRPr lang="en-US" altLang="en-US" sz="2000">
              <a:latin typeface="Calibri" pitchFamily="34" charset="0"/>
            </a:endParaRPr>
          </a:p>
          <a:p>
            <a:pPr>
              <a:spcBef>
                <a:spcPct val="20000"/>
              </a:spcBef>
              <a:buFont typeface="Arial" pitchFamily="34" charset="0"/>
              <a:buChar char="•"/>
            </a:pPr>
            <a:endParaRPr lang="en-US" altLang="en-US" sz="2000">
              <a:latin typeface="Calibri" pitchFamily="34" charset="0"/>
            </a:endParaRPr>
          </a:p>
          <a:p>
            <a:pPr>
              <a:spcBef>
                <a:spcPct val="20000"/>
              </a:spcBef>
              <a:buFont typeface="Arial" pitchFamily="34" charset="0"/>
              <a:buChar char="•"/>
            </a:pPr>
            <a:r>
              <a:rPr lang="en-US" altLang="en-US" sz="2000">
                <a:latin typeface="Calibri" pitchFamily="34" charset="0"/>
              </a:rPr>
              <a:t>Percolation in road edges</a:t>
            </a:r>
          </a:p>
          <a:p>
            <a:pPr>
              <a:spcBef>
                <a:spcPct val="20000"/>
              </a:spcBef>
              <a:buFont typeface="Arial" pitchFamily="34" charset="0"/>
              <a:buChar char="•"/>
            </a:pPr>
            <a:endParaRPr lang="en-US" altLang="en-US" sz="2000">
              <a:latin typeface="Calibri" pitchFamily="34" charset="0"/>
            </a:endParaRPr>
          </a:p>
          <a:p>
            <a:pPr>
              <a:spcBef>
                <a:spcPct val="20000"/>
              </a:spcBef>
              <a:buFont typeface="Arial" pitchFamily="34" charset="0"/>
              <a:buChar char="•"/>
            </a:pPr>
            <a:endParaRPr lang="en-US" altLang="en-US" sz="2000">
              <a:latin typeface="Calibri" pitchFamily="34" charset="0"/>
            </a:endParaRPr>
          </a:p>
        </p:txBody>
      </p:sp>
    </p:spTree>
    <p:extLst>
      <p:ext uri="{BB962C8B-B14F-4D97-AF65-F5344CB8AC3E}">
        <p14:creationId xmlns:p14="http://schemas.microsoft.com/office/powerpoint/2010/main" val="4023036922"/>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4"/>
          <p:cNvSpPr>
            <a:spLocks noGrp="1"/>
          </p:cNvSpPr>
          <p:nvPr>
            <p:ph type="ctrTitle"/>
          </p:nvPr>
        </p:nvSpPr>
        <p:spPr/>
        <p:txBody>
          <a:bodyPr/>
          <a:lstStyle/>
          <a:p>
            <a:r>
              <a:rPr lang="en-US" smtClean="0">
                <a:latin typeface="Tw Cen MT Condensed Extra Bold" pitchFamily="34" charset="0"/>
              </a:rPr>
              <a:t>DRIVERS OF MOUNTAIN INVASIONS</a:t>
            </a:r>
            <a:br>
              <a:rPr lang="en-US" smtClean="0">
                <a:latin typeface="Tw Cen MT Condensed Extra Bold" pitchFamily="34" charset="0"/>
              </a:rPr>
            </a:br>
            <a:r>
              <a:rPr lang="en-US" smtClean="0">
                <a:latin typeface="Tw Cen MT Condensed Extra Bold" pitchFamily="34" charset="0"/>
              </a:rPr>
              <a:t>AT MULTIPLE SCALES</a:t>
            </a:r>
          </a:p>
        </p:txBody>
      </p:sp>
      <p:sp>
        <p:nvSpPr>
          <p:cNvPr id="88067" name="Rectangle 5"/>
          <p:cNvSpPr>
            <a:spLocks noGrp="1"/>
          </p:cNvSpPr>
          <p:nvPr>
            <p:ph type="subTitle" idx="1"/>
          </p:nvPr>
        </p:nvSpPr>
        <p:spPr/>
        <p:txBody>
          <a:bodyPr/>
          <a:lstStyle/>
          <a:p>
            <a:endParaRPr lang="es-ES" smtClean="0">
              <a:solidFill>
                <a:schemeClr val="tx1"/>
              </a:solidFill>
            </a:endParaRP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p:cNvSpPr>
          <p:nvPr>
            <p:ph type="title"/>
          </p:nvPr>
        </p:nvSpPr>
        <p:spPr>
          <a:xfrm>
            <a:off x="468313" y="-100013"/>
            <a:ext cx="8229600" cy="1143001"/>
          </a:xfrm>
        </p:spPr>
        <p:txBody>
          <a:bodyPr/>
          <a:lstStyle/>
          <a:p>
            <a:r>
              <a:rPr lang="es-CL" smtClean="0">
                <a:latin typeface="Tw Cen MT Condensed Extra Bold" pitchFamily="34" charset="0"/>
              </a:rPr>
              <a:t>Mountain plant invasions: What drives them?</a:t>
            </a:r>
            <a:endParaRPr lang="es-ES" smtClean="0">
              <a:latin typeface="Tw Cen MT Condensed Extra Bold" pitchFamily="34" charset="0"/>
            </a:endParaRPr>
          </a:p>
        </p:txBody>
      </p:sp>
      <p:sp>
        <p:nvSpPr>
          <p:cNvPr id="89091" name="Rectangle 3"/>
          <p:cNvSpPr>
            <a:spLocks noGrp="1"/>
          </p:cNvSpPr>
          <p:nvPr>
            <p:ph type="body" idx="1"/>
          </p:nvPr>
        </p:nvSpPr>
        <p:spPr/>
        <p:txBody>
          <a:bodyPr/>
          <a:lstStyle/>
          <a:p>
            <a:endParaRPr lang="es-ES" smtClean="0"/>
          </a:p>
        </p:txBody>
      </p:sp>
      <p:pic>
        <p:nvPicPr>
          <p:cNvPr id="8909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9938" y="1598613"/>
            <a:ext cx="7564437" cy="2982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2" descr="protocol_transect_noal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65838" y="3886200"/>
            <a:ext cx="2835275"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15" name="Picture 3" descr="protocol_transect_noal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2600" y="4038600"/>
            <a:ext cx="2835275"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116" name="Rectangle 6"/>
          <p:cNvSpPr>
            <a:spLocks noChangeArrowheads="1"/>
          </p:cNvSpPr>
          <p:nvPr/>
        </p:nvSpPr>
        <p:spPr bwMode="auto">
          <a:xfrm>
            <a:off x="76200" y="228600"/>
            <a:ext cx="581660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eaLnBrk="0" hangingPunct="0"/>
            <a:r>
              <a:rPr lang="en-US" sz="2400" b="0">
                <a:ea typeface="ＭＳ Ｐゴシック" pitchFamily="34" charset="-128"/>
              </a:rPr>
              <a:t>A global survey along altitudinal gradients</a:t>
            </a:r>
          </a:p>
        </p:txBody>
      </p:sp>
      <p:pic>
        <p:nvPicPr>
          <p:cNvPr id="90117" name="Picture 7" descr="protocol_transec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1176338"/>
            <a:ext cx="6019800" cy="3624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18" name="Picture 8" descr="protocol_transec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00538" y="4267200"/>
            <a:ext cx="3395662" cy="1858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8089" dir="1799963" algn="ctr" rotWithShape="0">
                    <a:srgbClr val="808080"/>
                  </a:outerShdw>
                </a:effectLst>
              </a14:hiddenEffects>
            </a:ext>
          </a:extLst>
        </p:spPr>
      </p:pic>
      <p:sp>
        <p:nvSpPr>
          <p:cNvPr id="90119" name="Rectangle 9"/>
          <p:cNvSpPr>
            <a:spLocks noChangeArrowheads="1"/>
          </p:cNvSpPr>
          <p:nvPr/>
        </p:nvSpPr>
        <p:spPr bwMode="auto">
          <a:xfrm>
            <a:off x="792163" y="5303838"/>
            <a:ext cx="2105025" cy="825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eaLnBrk="0" hangingPunct="0"/>
            <a:r>
              <a:rPr lang="en-US" sz="1600" b="0">
                <a:ea typeface="ＭＳ Ｐゴシック" pitchFamily="34" charset="-128"/>
              </a:rPr>
              <a:t>20 transects per road</a:t>
            </a:r>
          </a:p>
          <a:p>
            <a:pPr eaLnBrk="0" hangingPunct="0"/>
            <a:r>
              <a:rPr lang="en-US" sz="1600" b="0">
                <a:ea typeface="ＭＳ Ｐゴシック" pitchFamily="34" charset="-128"/>
              </a:rPr>
              <a:t>3 roads per region</a:t>
            </a:r>
          </a:p>
          <a:p>
            <a:pPr eaLnBrk="0" hangingPunct="0"/>
            <a:r>
              <a:rPr lang="en-US" sz="1600" b="0">
                <a:ea typeface="ＭＳ Ｐゴシック" pitchFamily="34" charset="-128"/>
              </a:rPr>
              <a:t>8 regions</a:t>
            </a:r>
          </a:p>
        </p:txBody>
      </p:sp>
      <p:sp>
        <p:nvSpPr>
          <p:cNvPr id="90120" name="Text Box 10"/>
          <p:cNvSpPr txBox="1">
            <a:spLocks noChangeArrowheads="1"/>
          </p:cNvSpPr>
          <p:nvPr/>
        </p:nvSpPr>
        <p:spPr bwMode="auto">
          <a:xfrm>
            <a:off x="303213" y="6329363"/>
            <a:ext cx="5187950" cy="366712"/>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eaLnBrk="1" hangingPunct="1"/>
            <a:r>
              <a:rPr lang="es-CL"/>
              <a:t>Alien species, but in some cases also natives.</a:t>
            </a:r>
            <a:endParaRPr lang="es-ES"/>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pPr>
              <a:defRPr/>
            </a:pPr>
            <a:endParaRPr lang="es-MX"/>
          </a:p>
        </p:txBody>
      </p:sp>
      <p:pic>
        <p:nvPicPr>
          <p:cNvPr id="91139" name="Picture 3" descr="200-0018_IM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0" y="0"/>
            <a:ext cx="9144000" cy="6859588"/>
          </a:xfrm>
          <a:noFill/>
          <a:extLs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pPr>
              <a:defRPr/>
            </a:pPr>
            <a:endParaRPr lang="es-MX"/>
          </a:p>
        </p:txBody>
      </p:sp>
      <p:pic>
        <p:nvPicPr>
          <p:cNvPr id="92163" name="Picture 3" descr="201-0130_IM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a:noFill/>
          <a:extLs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pPr>
              <a:defRPr/>
            </a:pPr>
            <a:r>
              <a:rPr lang="es-CL"/>
              <a:t>fotos</a:t>
            </a:r>
            <a:endParaRPr lang="es-ES"/>
          </a:p>
        </p:txBody>
      </p:sp>
      <p:sp>
        <p:nvSpPr>
          <p:cNvPr id="93187" name="Rectangle 3"/>
          <p:cNvSpPr>
            <a:spLocks noGrp="1" noChangeArrowheads="1"/>
          </p:cNvSpPr>
          <p:nvPr>
            <p:ph type="body" idx="1"/>
          </p:nvPr>
        </p:nvSpPr>
        <p:spPr/>
        <p:txBody>
          <a:bodyPr/>
          <a:lstStyle/>
          <a:p>
            <a:endParaRPr lang="es-MX" smtClean="0"/>
          </a:p>
        </p:txBody>
      </p:sp>
      <p:pic>
        <p:nvPicPr>
          <p:cNvPr id="93188" name="Picture 5" descr="2B"/>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985375" cy="747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a:defRPr/>
            </a:pPr>
            <a:endParaRPr lang="es-MX"/>
          </a:p>
        </p:txBody>
      </p:sp>
      <p:sp>
        <p:nvSpPr>
          <p:cNvPr id="94211" name="Rectangle 3"/>
          <p:cNvSpPr>
            <a:spLocks noGrp="1" noChangeArrowheads="1"/>
          </p:cNvSpPr>
          <p:nvPr>
            <p:ph type="body" idx="1"/>
          </p:nvPr>
        </p:nvSpPr>
        <p:spPr/>
        <p:txBody>
          <a:bodyPr/>
          <a:lstStyle/>
          <a:p>
            <a:endParaRPr lang="es-MX" smtClean="0"/>
          </a:p>
        </p:txBody>
      </p:sp>
      <p:pic>
        <p:nvPicPr>
          <p:cNvPr id="94212" name="Picture 7" descr="7B"/>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4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pPr>
              <a:defRPr/>
            </a:pPr>
            <a:endParaRPr lang="es-MX"/>
          </a:p>
        </p:txBody>
      </p:sp>
      <p:sp>
        <p:nvSpPr>
          <p:cNvPr id="95235" name="Rectangle 3"/>
          <p:cNvSpPr>
            <a:spLocks noGrp="1" noChangeArrowheads="1"/>
          </p:cNvSpPr>
          <p:nvPr>
            <p:ph type="body" idx="1"/>
          </p:nvPr>
        </p:nvSpPr>
        <p:spPr/>
        <p:txBody>
          <a:bodyPr/>
          <a:lstStyle/>
          <a:p>
            <a:endParaRPr lang="es-MX" smtClean="0"/>
          </a:p>
        </p:txBody>
      </p:sp>
      <p:pic>
        <p:nvPicPr>
          <p:cNvPr id="95236" name="Picture 4" descr="20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4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1 Título"/>
          <p:cNvSpPr>
            <a:spLocks noGrp="1"/>
          </p:cNvSpPr>
          <p:nvPr>
            <p:ph type="title"/>
          </p:nvPr>
        </p:nvSpPr>
        <p:spPr/>
        <p:txBody>
          <a:bodyPr/>
          <a:lstStyle/>
          <a:p>
            <a:r>
              <a:rPr lang="es-CL" smtClean="0"/>
              <a:t>Mountain plant invasions: What drives them?</a:t>
            </a:r>
            <a:endParaRPr lang="es-MX" smtClean="0"/>
          </a:p>
        </p:txBody>
      </p:sp>
      <p:sp>
        <p:nvSpPr>
          <p:cNvPr id="96259" name="2 Marcador de contenido"/>
          <p:cNvSpPr>
            <a:spLocks noGrp="1"/>
          </p:cNvSpPr>
          <p:nvPr>
            <p:ph sz="half" idx="1"/>
          </p:nvPr>
        </p:nvSpPr>
        <p:spPr/>
        <p:txBody>
          <a:bodyPr/>
          <a:lstStyle/>
          <a:p>
            <a:r>
              <a:rPr lang="es-MX" smtClean="0"/>
              <a:t>Regional differentiation</a:t>
            </a:r>
          </a:p>
          <a:p>
            <a:r>
              <a:rPr lang="es-MX" smtClean="0"/>
              <a:t>Road differenciation</a:t>
            </a:r>
          </a:p>
          <a:p>
            <a:r>
              <a:rPr lang="es-MX" smtClean="0"/>
              <a:t>Elevational gradient</a:t>
            </a:r>
          </a:p>
          <a:p>
            <a:r>
              <a:rPr lang="es-MX" smtClean="0"/>
              <a:t>Distance from road</a:t>
            </a:r>
          </a:p>
        </p:txBody>
      </p:sp>
      <p:sp>
        <p:nvSpPr>
          <p:cNvPr id="96260" name="3 Marcador de contenido"/>
          <p:cNvSpPr>
            <a:spLocks noGrp="1"/>
          </p:cNvSpPr>
          <p:nvPr>
            <p:ph sz="half" idx="2"/>
          </p:nvPr>
        </p:nvSpPr>
        <p:spPr/>
        <p:txBody>
          <a:bodyPr/>
          <a:lstStyle/>
          <a:p>
            <a:endParaRPr lang="es-MX" smtClean="0"/>
          </a:p>
        </p:txBody>
      </p:sp>
      <p:pic>
        <p:nvPicPr>
          <p:cNvPr id="9626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4663" y="1196975"/>
            <a:ext cx="4859337" cy="5345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626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825" y="4262438"/>
            <a:ext cx="3744913" cy="2417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1 Título"/>
          <p:cNvSpPr>
            <a:spLocks noGrp="1"/>
          </p:cNvSpPr>
          <p:nvPr>
            <p:ph type="title"/>
          </p:nvPr>
        </p:nvSpPr>
        <p:spPr/>
        <p:txBody>
          <a:bodyPr/>
          <a:lstStyle/>
          <a:p>
            <a:r>
              <a:rPr lang="es-CL" smtClean="0"/>
              <a:t>Mountain plant invasions: What drives them?</a:t>
            </a:r>
            <a:endParaRPr lang="es-MX" smtClean="0"/>
          </a:p>
        </p:txBody>
      </p:sp>
      <p:sp>
        <p:nvSpPr>
          <p:cNvPr id="97283" name="4 Marcador de texto"/>
          <p:cNvSpPr>
            <a:spLocks noGrp="1"/>
          </p:cNvSpPr>
          <p:nvPr>
            <p:ph type="body" idx="1"/>
          </p:nvPr>
        </p:nvSpPr>
        <p:spPr/>
        <p:txBody>
          <a:bodyPr/>
          <a:lstStyle/>
          <a:p>
            <a:r>
              <a:rPr lang="es-MX" smtClean="0"/>
              <a:t>Regional differentiation in species composition</a:t>
            </a:r>
          </a:p>
        </p:txBody>
      </p:sp>
      <p:sp>
        <p:nvSpPr>
          <p:cNvPr id="97284" name="2 Marcador de contenido"/>
          <p:cNvSpPr>
            <a:spLocks noGrp="1"/>
          </p:cNvSpPr>
          <p:nvPr>
            <p:ph sz="half" idx="2"/>
          </p:nvPr>
        </p:nvSpPr>
        <p:spPr/>
        <p:txBody>
          <a:bodyPr/>
          <a:lstStyle/>
          <a:p>
            <a:r>
              <a:rPr lang="es-MX" smtClean="0"/>
              <a:t>Similar climates</a:t>
            </a:r>
          </a:p>
          <a:p>
            <a:r>
              <a:rPr lang="es-MX" smtClean="0"/>
              <a:t>Similar land-use histories</a:t>
            </a:r>
          </a:p>
        </p:txBody>
      </p:sp>
      <p:sp>
        <p:nvSpPr>
          <p:cNvPr id="97285" name="5 Marcador de texto"/>
          <p:cNvSpPr>
            <a:spLocks noGrp="1"/>
          </p:cNvSpPr>
          <p:nvPr>
            <p:ph type="body" sz="quarter" idx="3"/>
          </p:nvPr>
        </p:nvSpPr>
        <p:spPr/>
        <p:txBody>
          <a:bodyPr/>
          <a:lstStyle/>
          <a:p>
            <a:endParaRPr lang="es-MX" smtClean="0"/>
          </a:p>
        </p:txBody>
      </p:sp>
      <p:sp>
        <p:nvSpPr>
          <p:cNvPr id="97286" name="6 Marcador de contenido"/>
          <p:cNvSpPr>
            <a:spLocks noGrp="1"/>
          </p:cNvSpPr>
          <p:nvPr>
            <p:ph sz="quarter" idx="4"/>
          </p:nvPr>
        </p:nvSpPr>
        <p:spPr/>
        <p:txBody>
          <a:bodyPr/>
          <a:lstStyle/>
          <a:p>
            <a:endParaRPr lang="es-MX" smtClean="0"/>
          </a:p>
        </p:txBody>
      </p:sp>
      <p:pic>
        <p:nvPicPr>
          <p:cNvPr id="9728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56063" y="1268413"/>
            <a:ext cx="4979987" cy="5268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28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388" y="3500438"/>
            <a:ext cx="3876675" cy="2116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defRPr/>
            </a:pPr>
            <a:endParaRPr lang="es-CL"/>
          </a:p>
        </p:txBody>
      </p:sp>
      <p:sp>
        <p:nvSpPr>
          <p:cNvPr id="45059" name="2 Marcador de contenido"/>
          <p:cNvSpPr>
            <a:spLocks noGrp="1"/>
          </p:cNvSpPr>
          <p:nvPr>
            <p:ph idx="1"/>
          </p:nvPr>
        </p:nvSpPr>
        <p:spPr/>
        <p:txBody>
          <a:bodyPr/>
          <a:lstStyle/>
          <a:p>
            <a:endParaRPr lang="es-MX" smtClean="0"/>
          </a:p>
        </p:txBody>
      </p:sp>
      <p:pic>
        <p:nvPicPr>
          <p:cNvPr id="4506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6775" y="966788"/>
            <a:ext cx="7410450" cy="4924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2 Llamada ovalada"/>
          <p:cNvSpPr/>
          <p:nvPr/>
        </p:nvSpPr>
        <p:spPr>
          <a:xfrm>
            <a:off x="5148263" y="966788"/>
            <a:ext cx="2447925" cy="863600"/>
          </a:xfrm>
          <a:prstGeom prst="wedgeEllipseCallout">
            <a:avLst>
              <a:gd name="adj1" fmla="val -57737"/>
              <a:gd name="adj2" fmla="val 61240"/>
            </a:avLst>
          </a:prstGeom>
        </p:spPr>
        <p:style>
          <a:lnRef idx="1">
            <a:schemeClr val="dk1"/>
          </a:lnRef>
          <a:fillRef idx="2">
            <a:schemeClr val="dk1"/>
          </a:fillRef>
          <a:effectRef idx="1">
            <a:schemeClr val="dk1"/>
          </a:effectRef>
          <a:fontRef idx="minor">
            <a:schemeClr val="dk1"/>
          </a:fontRef>
        </p:style>
        <p:txBody>
          <a:bodyPr anchor="ctr"/>
          <a:lstStyle/>
          <a:p>
            <a:pPr algn="ctr">
              <a:defRPr/>
            </a:pPr>
            <a:r>
              <a:rPr lang="es-CL" dirty="0"/>
              <a:t>Road </a:t>
            </a:r>
            <a:r>
              <a:rPr lang="es-CL" dirty="0" err="1"/>
              <a:t>ecology</a:t>
            </a:r>
            <a:r>
              <a:rPr lang="es-CL" dirty="0"/>
              <a:t> </a:t>
            </a:r>
            <a:r>
              <a:rPr lang="es-CL" dirty="0" err="1"/>
              <a:t>is</a:t>
            </a:r>
            <a:r>
              <a:rPr lang="es-CL" dirty="0"/>
              <a:t> </a:t>
            </a:r>
            <a:r>
              <a:rPr lang="es-CL" dirty="0" err="1"/>
              <a:t>for</a:t>
            </a:r>
            <a:r>
              <a:rPr lang="es-CL" dirty="0"/>
              <a:t> me!</a:t>
            </a: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1 Título"/>
          <p:cNvSpPr>
            <a:spLocks noGrp="1"/>
          </p:cNvSpPr>
          <p:nvPr>
            <p:ph type="title"/>
          </p:nvPr>
        </p:nvSpPr>
        <p:spPr/>
        <p:txBody>
          <a:bodyPr/>
          <a:lstStyle/>
          <a:p>
            <a:r>
              <a:rPr lang="es-CL" smtClean="0"/>
              <a:t>Mountain plant invasions: What drives them?</a:t>
            </a:r>
            <a:endParaRPr lang="es-MX" smtClean="0"/>
          </a:p>
        </p:txBody>
      </p:sp>
      <p:sp>
        <p:nvSpPr>
          <p:cNvPr id="98307" name="2 Marcador de contenido"/>
          <p:cNvSpPr>
            <a:spLocks noGrp="1"/>
          </p:cNvSpPr>
          <p:nvPr>
            <p:ph type="body" idx="1"/>
          </p:nvPr>
        </p:nvSpPr>
        <p:spPr/>
        <p:txBody>
          <a:bodyPr/>
          <a:lstStyle/>
          <a:p>
            <a:r>
              <a:rPr lang="es-MX" smtClean="0"/>
              <a:t>Distance from road</a:t>
            </a:r>
          </a:p>
        </p:txBody>
      </p:sp>
      <p:sp>
        <p:nvSpPr>
          <p:cNvPr id="98308" name="4 Marcador de contenido"/>
          <p:cNvSpPr>
            <a:spLocks noGrp="1"/>
          </p:cNvSpPr>
          <p:nvPr>
            <p:ph sz="half" idx="2"/>
          </p:nvPr>
        </p:nvSpPr>
        <p:spPr/>
        <p:txBody>
          <a:bodyPr/>
          <a:lstStyle/>
          <a:p>
            <a:r>
              <a:rPr lang="es-MX" smtClean="0"/>
              <a:t>Higher en elevation species tend to stay along roadsides.</a:t>
            </a:r>
          </a:p>
          <a:p>
            <a:endParaRPr lang="es-MX" smtClean="0"/>
          </a:p>
        </p:txBody>
      </p:sp>
      <p:sp>
        <p:nvSpPr>
          <p:cNvPr id="98309" name="5 Marcador de texto"/>
          <p:cNvSpPr>
            <a:spLocks noGrp="1"/>
          </p:cNvSpPr>
          <p:nvPr>
            <p:ph type="body" sz="quarter" idx="3"/>
          </p:nvPr>
        </p:nvSpPr>
        <p:spPr/>
        <p:txBody>
          <a:bodyPr/>
          <a:lstStyle/>
          <a:p>
            <a:endParaRPr lang="es-MX" smtClean="0"/>
          </a:p>
        </p:txBody>
      </p:sp>
      <p:sp>
        <p:nvSpPr>
          <p:cNvPr id="98310" name="6 Marcador de contenido"/>
          <p:cNvSpPr>
            <a:spLocks noGrp="1"/>
          </p:cNvSpPr>
          <p:nvPr>
            <p:ph sz="quarter" idx="4"/>
          </p:nvPr>
        </p:nvSpPr>
        <p:spPr/>
        <p:txBody>
          <a:bodyPr/>
          <a:lstStyle/>
          <a:p>
            <a:endParaRPr lang="es-MX" smtClean="0"/>
          </a:p>
        </p:txBody>
      </p:sp>
      <p:pic>
        <p:nvPicPr>
          <p:cNvPr id="983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3125" y="1557338"/>
            <a:ext cx="4321175" cy="4308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98312" name="7 Objeto"/>
          <p:cNvGraphicFramePr>
            <a:graphicFrameLocks noChangeAspect="1"/>
          </p:cNvGraphicFramePr>
          <p:nvPr/>
        </p:nvGraphicFramePr>
        <p:xfrm>
          <a:off x="1660525" y="4868863"/>
          <a:ext cx="2522538" cy="1660525"/>
        </p:xfrm>
        <a:graphic>
          <a:graphicData uri="http://schemas.openxmlformats.org/presentationml/2006/ole">
            <mc:AlternateContent xmlns:mc="http://schemas.openxmlformats.org/markup-compatibility/2006">
              <mc:Choice xmlns:v="urn:schemas-microsoft-com:vml" Requires="v">
                <p:oleObj spid="_x0000_s98323" name="Photo Editor Photo" r:id="rId4" imgW="5372850" imgH="3533333" progId="MSPhotoEd.3">
                  <p:embed/>
                </p:oleObj>
              </mc:Choice>
              <mc:Fallback>
                <p:oleObj name="Photo Editor Photo" r:id="rId4" imgW="5372850" imgH="3533333" progId="MSPhotoEd.3">
                  <p:embed/>
                  <p:pic>
                    <p:nvPicPr>
                      <p:cNvPr id="0" name="7 Objet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60525" y="4868863"/>
                        <a:ext cx="2522538" cy="16605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98313" name="Picture 7" descr="protocol_transec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0825" y="3500438"/>
            <a:ext cx="3109913"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314" name="8 CuadroTexto"/>
          <p:cNvSpPr txBox="1">
            <a:spLocks noChangeArrowheads="1"/>
          </p:cNvSpPr>
          <p:nvPr/>
        </p:nvSpPr>
        <p:spPr bwMode="auto">
          <a:xfrm>
            <a:off x="4502150" y="1268413"/>
            <a:ext cx="40560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eaLnBrk="1" hangingPunct="1"/>
            <a:r>
              <a:rPr lang="es-MX">
                <a:solidFill>
                  <a:srgbClr val="FF0000"/>
                </a:solidFill>
              </a:rPr>
              <a:t>% non-native species with distance</a:t>
            </a: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1 Título"/>
          <p:cNvSpPr>
            <a:spLocks noGrp="1"/>
          </p:cNvSpPr>
          <p:nvPr>
            <p:ph type="title"/>
          </p:nvPr>
        </p:nvSpPr>
        <p:spPr/>
        <p:txBody>
          <a:bodyPr/>
          <a:lstStyle/>
          <a:p>
            <a:r>
              <a:rPr lang="es-MX" smtClean="0"/>
              <a:t>Who is who in mountain non-native species?</a:t>
            </a:r>
          </a:p>
        </p:txBody>
      </p:sp>
      <p:sp>
        <p:nvSpPr>
          <p:cNvPr id="99331" name="2 Marcador de contenido"/>
          <p:cNvSpPr>
            <a:spLocks noGrp="1"/>
          </p:cNvSpPr>
          <p:nvPr>
            <p:ph sz="half" idx="1"/>
          </p:nvPr>
        </p:nvSpPr>
        <p:spPr/>
        <p:txBody>
          <a:bodyPr/>
          <a:lstStyle/>
          <a:p>
            <a:pPr marL="0" indent="0">
              <a:buFont typeface="Arial" pitchFamily="34" charset="0"/>
              <a:buNone/>
            </a:pPr>
            <a:endParaRPr lang="es-MX" smtClean="0"/>
          </a:p>
        </p:txBody>
      </p:sp>
      <p:sp>
        <p:nvSpPr>
          <p:cNvPr id="99332" name="3 Marcador de contenido"/>
          <p:cNvSpPr>
            <a:spLocks noGrp="1"/>
          </p:cNvSpPr>
          <p:nvPr>
            <p:ph sz="half" idx="2"/>
          </p:nvPr>
        </p:nvSpPr>
        <p:spPr/>
        <p:txBody>
          <a:bodyPr/>
          <a:lstStyle/>
          <a:p>
            <a:endParaRPr lang="es-MX" smtClean="0"/>
          </a:p>
        </p:txBody>
      </p:sp>
      <p:pic>
        <p:nvPicPr>
          <p:cNvPr id="9933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950" y="1125538"/>
            <a:ext cx="8928100" cy="3132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933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34150" y="2601913"/>
            <a:ext cx="2187575" cy="1655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9335"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5956300"/>
            <a:ext cx="9144000" cy="90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9336"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92275" y="4291013"/>
            <a:ext cx="7272338" cy="906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9337" name="4 CuadroTexto"/>
          <p:cNvSpPr txBox="1">
            <a:spLocks noChangeArrowheads="1"/>
          </p:cNvSpPr>
          <p:nvPr/>
        </p:nvSpPr>
        <p:spPr bwMode="auto">
          <a:xfrm>
            <a:off x="449263" y="5192713"/>
            <a:ext cx="82454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eaLnBrk="1" hangingPunct="1"/>
            <a:r>
              <a:rPr lang="es-MX"/>
              <a:t>How different are these species from the most widely distributed species in the world? Stohlgren et al. 2011</a:t>
            </a: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1 Título"/>
          <p:cNvSpPr>
            <a:spLocks noGrp="1"/>
          </p:cNvSpPr>
          <p:nvPr>
            <p:ph type="title"/>
          </p:nvPr>
        </p:nvSpPr>
        <p:spPr/>
        <p:txBody>
          <a:bodyPr/>
          <a:lstStyle/>
          <a:p>
            <a:r>
              <a:rPr lang="es-CL" smtClean="0"/>
              <a:t>Mountain plant invasions: What drives them?</a:t>
            </a:r>
            <a:endParaRPr lang="es-MX" smtClean="0"/>
          </a:p>
        </p:txBody>
      </p:sp>
      <p:sp>
        <p:nvSpPr>
          <p:cNvPr id="102403" name="2 Marcador de contenido"/>
          <p:cNvSpPr>
            <a:spLocks noGrp="1"/>
          </p:cNvSpPr>
          <p:nvPr>
            <p:ph sz="half" idx="1"/>
          </p:nvPr>
        </p:nvSpPr>
        <p:spPr>
          <a:xfrm>
            <a:off x="457200" y="1600200"/>
            <a:ext cx="8147050" cy="4525963"/>
          </a:xfrm>
        </p:spPr>
        <p:txBody>
          <a:bodyPr/>
          <a:lstStyle/>
          <a:p>
            <a:r>
              <a:rPr lang="es-MX" smtClean="0"/>
              <a:t>Nonnative species go up in elevation along roads</a:t>
            </a:r>
          </a:p>
          <a:p>
            <a:endParaRPr lang="es-MX" smtClean="0"/>
          </a:p>
          <a:p>
            <a:r>
              <a:rPr lang="es-MX" smtClean="0"/>
              <a:t>They disperse into interior habitats depending on the landuse/vegetation</a:t>
            </a:r>
          </a:p>
          <a:p>
            <a:endParaRPr lang="es-MX" smtClean="0"/>
          </a:p>
          <a:p>
            <a:r>
              <a:rPr lang="es-MX" smtClean="0"/>
              <a:t>Regional differences remain important in defining non-native floras at high elevations</a:t>
            </a:r>
          </a:p>
          <a:p>
            <a:endParaRPr lang="es-MX" smtClean="0"/>
          </a:p>
        </p:txBody>
      </p:sp>
      <p:sp>
        <p:nvSpPr>
          <p:cNvPr id="102404" name="3 Marcador de contenido"/>
          <p:cNvSpPr>
            <a:spLocks noGrp="1"/>
          </p:cNvSpPr>
          <p:nvPr>
            <p:ph sz="half" idx="2"/>
          </p:nvPr>
        </p:nvSpPr>
        <p:spPr>
          <a:xfrm>
            <a:off x="6011863" y="1600200"/>
            <a:ext cx="2674937" cy="4525963"/>
          </a:xfrm>
        </p:spPr>
        <p:txBody>
          <a:bodyPr/>
          <a:lstStyle/>
          <a:p>
            <a:endParaRPr lang="es-MX" smtClean="0"/>
          </a:p>
        </p:txBody>
      </p:sp>
      <p:sp>
        <p:nvSpPr>
          <p:cNvPr id="2" name="1 CuadroTexto"/>
          <p:cNvSpPr txBox="1"/>
          <p:nvPr/>
        </p:nvSpPr>
        <p:spPr>
          <a:xfrm>
            <a:off x="250825" y="5229225"/>
            <a:ext cx="8569325" cy="120015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a:spAutoFit/>
          </a:bodyPr>
          <a:lstStyle/>
          <a:p>
            <a:pPr>
              <a:defRPr/>
            </a:pPr>
            <a:r>
              <a:rPr lang="es-MX" dirty="0"/>
              <a:t>Of </a:t>
            </a:r>
            <a:r>
              <a:rPr lang="es-MX" dirty="0" err="1"/>
              <a:t>course</a:t>
            </a:r>
            <a:r>
              <a:rPr lang="es-MX" dirty="0"/>
              <a:t>, I </a:t>
            </a:r>
            <a:r>
              <a:rPr lang="es-MX" dirty="0" err="1"/>
              <a:t>have</a:t>
            </a:r>
            <a:r>
              <a:rPr lang="es-MX" dirty="0"/>
              <a:t> </a:t>
            </a:r>
            <a:r>
              <a:rPr lang="es-MX" dirty="0" err="1"/>
              <a:t>not</a:t>
            </a:r>
            <a:r>
              <a:rPr lang="es-MX" dirty="0"/>
              <a:t> </a:t>
            </a:r>
            <a:r>
              <a:rPr lang="es-MX" dirty="0" err="1"/>
              <a:t>shown</a:t>
            </a:r>
            <a:r>
              <a:rPr lang="es-MX" dirty="0"/>
              <a:t> </a:t>
            </a:r>
            <a:r>
              <a:rPr lang="es-MX" dirty="0" err="1"/>
              <a:t>any</a:t>
            </a:r>
            <a:r>
              <a:rPr lang="es-MX" dirty="0"/>
              <a:t> </a:t>
            </a:r>
            <a:r>
              <a:rPr lang="es-MX" dirty="0" err="1"/>
              <a:t>results</a:t>
            </a:r>
            <a:r>
              <a:rPr lang="es-MX" dirty="0"/>
              <a:t> at local o micro </a:t>
            </a:r>
            <a:r>
              <a:rPr lang="es-MX" dirty="0" err="1"/>
              <a:t>scales</a:t>
            </a:r>
            <a:r>
              <a:rPr lang="es-MX" dirty="0"/>
              <a:t>, </a:t>
            </a:r>
            <a:r>
              <a:rPr lang="es-MX" dirty="0" err="1"/>
              <a:t>but</a:t>
            </a:r>
            <a:r>
              <a:rPr lang="es-MX" dirty="0"/>
              <a:t> </a:t>
            </a:r>
            <a:r>
              <a:rPr lang="es-MX" dirty="0" err="1"/>
              <a:t>we</a:t>
            </a:r>
            <a:r>
              <a:rPr lang="es-MX" dirty="0"/>
              <a:t> are </a:t>
            </a:r>
            <a:r>
              <a:rPr lang="es-MX" dirty="0" err="1"/>
              <a:t>working</a:t>
            </a:r>
            <a:r>
              <a:rPr lang="es-MX" dirty="0"/>
              <a:t> </a:t>
            </a:r>
            <a:r>
              <a:rPr lang="es-MX" dirty="0" err="1"/>
              <a:t>on</a:t>
            </a:r>
            <a:r>
              <a:rPr lang="es-MX" dirty="0"/>
              <a:t> </a:t>
            </a:r>
            <a:r>
              <a:rPr lang="es-MX" dirty="0" err="1"/>
              <a:t>that</a:t>
            </a:r>
            <a:r>
              <a:rPr lang="es-MX" dirty="0"/>
              <a:t>. </a:t>
            </a:r>
            <a:r>
              <a:rPr lang="es-MX" dirty="0" err="1"/>
              <a:t>Some</a:t>
            </a:r>
            <a:r>
              <a:rPr lang="es-MX" dirty="0"/>
              <a:t> </a:t>
            </a:r>
            <a:r>
              <a:rPr lang="es-MX" dirty="0" err="1"/>
              <a:t>people</a:t>
            </a:r>
            <a:r>
              <a:rPr lang="es-MX" dirty="0"/>
              <a:t> at MIREN are </a:t>
            </a:r>
            <a:r>
              <a:rPr lang="es-MX" dirty="0" err="1"/>
              <a:t>doing</a:t>
            </a:r>
            <a:r>
              <a:rPr lang="es-MX" dirty="0"/>
              <a:t> experimental and </a:t>
            </a:r>
            <a:r>
              <a:rPr lang="es-MX" dirty="0" err="1"/>
              <a:t>observational</a:t>
            </a:r>
            <a:r>
              <a:rPr lang="es-MX" dirty="0"/>
              <a:t> </a:t>
            </a:r>
            <a:r>
              <a:rPr lang="es-MX" dirty="0" err="1"/>
              <a:t>research</a:t>
            </a:r>
            <a:r>
              <a:rPr lang="es-MX" dirty="0"/>
              <a:t> at </a:t>
            </a:r>
            <a:r>
              <a:rPr lang="es-MX" dirty="0" err="1"/>
              <a:t>very</a:t>
            </a:r>
            <a:r>
              <a:rPr lang="es-MX" dirty="0"/>
              <a:t> </a:t>
            </a:r>
            <a:r>
              <a:rPr lang="es-MX" dirty="0" err="1"/>
              <a:t>small</a:t>
            </a:r>
            <a:r>
              <a:rPr lang="es-MX" dirty="0"/>
              <a:t> </a:t>
            </a:r>
            <a:r>
              <a:rPr lang="es-MX" dirty="0" err="1"/>
              <a:t>scales</a:t>
            </a:r>
            <a:r>
              <a:rPr lang="es-MX" dirty="0"/>
              <a:t> </a:t>
            </a:r>
            <a:r>
              <a:rPr lang="es-MX" dirty="0" err="1"/>
              <a:t>to</a:t>
            </a:r>
            <a:r>
              <a:rPr lang="es-MX" dirty="0"/>
              <a:t> test </a:t>
            </a:r>
            <a:r>
              <a:rPr lang="es-MX" dirty="0" err="1"/>
              <a:t>invasibility</a:t>
            </a:r>
            <a:r>
              <a:rPr lang="es-MX" dirty="0"/>
              <a:t> and </a:t>
            </a:r>
            <a:r>
              <a:rPr lang="es-MX" dirty="0" err="1"/>
              <a:t>other</a:t>
            </a:r>
            <a:r>
              <a:rPr lang="es-MX" dirty="0"/>
              <a:t> </a:t>
            </a:r>
            <a:r>
              <a:rPr lang="es-MX" dirty="0" err="1"/>
              <a:t>processes</a:t>
            </a:r>
            <a:r>
              <a:rPr lang="es-MX" dirty="0"/>
              <a:t> of </a:t>
            </a:r>
            <a:r>
              <a:rPr lang="es-MX" dirty="0" err="1"/>
              <a:t>plant</a:t>
            </a:r>
            <a:r>
              <a:rPr lang="es-MX" dirty="0"/>
              <a:t> </a:t>
            </a:r>
            <a:r>
              <a:rPr lang="es-MX" dirty="0" err="1"/>
              <a:t>invasions</a:t>
            </a:r>
            <a:r>
              <a:rPr lang="es-MX" dirty="0"/>
              <a:t> in </a:t>
            </a:r>
            <a:r>
              <a:rPr lang="es-MX" dirty="0" err="1"/>
              <a:t>mountains</a:t>
            </a:r>
            <a:r>
              <a:rPr lang="es-MX" dirty="0"/>
              <a:t>.</a:t>
            </a: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1 Título"/>
          <p:cNvSpPr>
            <a:spLocks noGrp="1"/>
          </p:cNvSpPr>
          <p:nvPr>
            <p:ph type="title"/>
          </p:nvPr>
        </p:nvSpPr>
        <p:spPr>
          <a:xfrm>
            <a:off x="395288" y="-171450"/>
            <a:ext cx="8229600" cy="1143000"/>
          </a:xfrm>
        </p:spPr>
        <p:txBody>
          <a:bodyPr/>
          <a:lstStyle/>
          <a:p>
            <a:r>
              <a:rPr lang="es-MX" smtClean="0">
                <a:latin typeface="Tw Cen MT Condensed Extra Bold" pitchFamily="34" charset="0"/>
              </a:rPr>
              <a:t>NEW CHALLENGES AHEAD</a:t>
            </a:r>
          </a:p>
        </p:txBody>
      </p:sp>
      <p:sp>
        <p:nvSpPr>
          <p:cNvPr id="121859" name="2 Marcador de contenido"/>
          <p:cNvSpPr>
            <a:spLocks noGrp="1"/>
          </p:cNvSpPr>
          <p:nvPr>
            <p:ph idx="1"/>
          </p:nvPr>
        </p:nvSpPr>
        <p:spPr/>
        <p:txBody>
          <a:bodyPr/>
          <a:lstStyle/>
          <a:p>
            <a:endParaRPr lang="es-MX" smtClean="0"/>
          </a:p>
        </p:txBody>
      </p:sp>
      <p:pic>
        <p:nvPicPr>
          <p:cNvPr id="12186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9938" y="658813"/>
            <a:ext cx="7689850" cy="5865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Grp="1" noChangeArrowheads="1"/>
          </p:cNvSpPr>
          <p:nvPr>
            <p:ph type="title"/>
          </p:nvPr>
        </p:nvSpPr>
        <p:spPr/>
        <p:txBody>
          <a:bodyPr/>
          <a:lstStyle/>
          <a:p>
            <a:pPr>
              <a:defRPr/>
            </a:pPr>
            <a:endParaRPr lang="es-ES"/>
          </a:p>
        </p:txBody>
      </p:sp>
      <p:sp>
        <p:nvSpPr>
          <p:cNvPr id="122883" name="Rectangle 3"/>
          <p:cNvSpPr>
            <a:spLocks noGrp="1" noChangeArrowheads="1"/>
          </p:cNvSpPr>
          <p:nvPr>
            <p:ph type="body" idx="1"/>
          </p:nvPr>
        </p:nvSpPr>
        <p:spPr/>
        <p:txBody>
          <a:bodyPr/>
          <a:lstStyle/>
          <a:p>
            <a:endParaRPr lang="es-ES" smtClean="0"/>
          </a:p>
        </p:txBody>
      </p:sp>
      <p:pic>
        <p:nvPicPr>
          <p:cNvPr id="12288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59338" y="260350"/>
            <a:ext cx="3773487" cy="6192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2885" name="Text Box 7"/>
          <p:cNvSpPr txBox="1">
            <a:spLocks noChangeArrowheads="1"/>
          </p:cNvSpPr>
          <p:nvPr/>
        </p:nvSpPr>
        <p:spPr bwMode="auto">
          <a:xfrm>
            <a:off x="827088" y="620713"/>
            <a:ext cx="3836987" cy="954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eaLnBrk="1" hangingPunct="1"/>
            <a:r>
              <a:rPr lang="es-CL" sz="2800" i="1">
                <a:latin typeface="Tw Cen MT Condensed Extra Bold" pitchFamily="34" charset="0"/>
              </a:rPr>
              <a:t>RISK FOR NEW INTRODUCTIONS</a:t>
            </a:r>
            <a:endParaRPr lang="es-ES" sz="2800" i="1">
              <a:latin typeface="Tw Cen MT Condensed Extra Bold" pitchFamily="34" charset="0"/>
            </a:endParaRPr>
          </a:p>
        </p:txBody>
      </p:sp>
      <p:sp>
        <p:nvSpPr>
          <p:cNvPr id="122886" name="Text Box 8"/>
          <p:cNvSpPr txBox="1">
            <a:spLocks noChangeArrowheads="1"/>
          </p:cNvSpPr>
          <p:nvPr/>
        </p:nvSpPr>
        <p:spPr bwMode="auto">
          <a:xfrm>
            <a:off x="2051050" y="1989138"/>
            <a:ext cx="1736725" cy="646112"/>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eaLnBrk="1" hangingPunct="1">
              <a:buFontTx/>
              <a:buChar char="-"/>
            </a:pPr>
            <a:r>
              <a:rPr lang="es-CL"/>
              <a:t> Ornamentals</a:t>
            </a:r>
          </a:p>
          <a:p>
            <a:pPr eaLnBrk="1" hangingPunct="1">
              <a:buFontTx/>
              <a:buChar char="-"/>
            </a:pPr>
            <a:r>
              <a:rPr lang="es-CL"/>
              <a:t> Biofuels</a:t>
            </a:r>
            <a:endParaRPr lang="es-ES"/>
          </a:p>
        </p:txBody>
      </p:sp>
      <p:pic>
        <p:nvPicPr>
          <p:cNvPr id="122887"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250" y="2852738"/>
            <a:ext cx="4095750" cy="3443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defRPr/>
            </a:pPr>
            <a:endParaRPr lang="es-MX"/>
          </a:p>
        </p:txBody>
      </p:sp>
      <p:sp>
        <p:nvSpPr>
          <p:cNvPr id="123907" name="2 Marcador de contenido"/>
          <p:cNvSpPr>
            <a:spLocks noGrp="1"/>
          </p:cNvSpPr>
          <p:nvPr>
            <p:ph idx="1"/>
          </p:nvPr>
        </p:nvSpPr>
        <p:spPr/>
        <p:txBody>
          <a:bodyPr/>
          <a:lstStyle/>
          <a:p>
            <a:endParaRPr lang="es-MX" smtClean="0"/>
          </a:p>
        </p:txBody>
      </p:sp>
      <p:pic>
        <p:nvPicPr>
          <p:cNvPr id="12390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438" y="-7938"/>
            <a:ext cx="4678363" cy="3508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3909" name="Picture 3" descr="L:\backup\Publicaciones2007\MIREN-CONCEPTUALpaper\invasorescoverimages\pino contorta en RN malalcahuello invadiendo araucari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7538" y="3500438"/>
            <a:ext cx="4733925"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910" name="Picture 4" descr="L:\backup\Publicaciones2007\MIREN-CONCEPTUALpaper\MIREN-FINALCUT\figures\miren-figures\pines-hawaii.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13" y="3489325"/>
            <a:ext cx="4438651" cy="341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911" name="Picture 2"/>
          <p:cNvPicPr>
            <a:picLocks noChangeAspect="1" noChangeArrowheads="1"/>
          </p:cNvPicPr>
          <p:nvPr/>
        </p:nvPicPr>
        <p:blipFill>
          <a:blip r:embed="rId5">
            <a:extLst>
              <a:ext uri="{28A0092B-C50C-407E-A947-70E740481C1C}">
                <a14:useLocalDpi xmlns:a14="http://schemas.microsoft.com/office/drawing/2010/main" val="0"/>
              </a:ext>
            </a:extLst>
          </a:blip>
          <a:srcRect l="40527" t="22562" r="3368" b="18771"/>
          <a:stretch>
            <a:fillRect/>
          </a:stretch>
        </p:blipFill>
        <p:spPr bwMode="auto">
          <a:xfrm>
            <a:off x="4427538" y="-7938"/>
            <a:ext cx="4716462" cy="3497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1 Título"/>
          <p:cNvSpPr>
            <a:spLocks noGrp="1"/>
          </p:cNvSpPr>
          <p:nvPr>
            <p:ph type="title"/>
          </p:nvPr>
        </p:nvSpPr>
        <p:spPr/>
        <p:txBody>
          <a:bodyPr/>
          <a:lstStyle/>
          <a:p>
            <a:r>
              <a:rPr lang="es-MX" smtClean="0">
                <a:latin typeface="Tw Cen MT Condensed Extra Bold" pitchFamily="34" charset="0"/>
              </a:rPr>
              <a:t>Remaining Questions for Mountain Invasions</a:t>
            </a:r>
          </a:p>
        </p:txBody>
      </p:sp>
      <p:sp>
        <p:nvSpPr>
          <p:cNvPr id="96259" name="2 Marcador de contenido"/>
          <p:cNvSpPr>
            <a:spLocks noGrp="1"/>
          </p:cNvSpPr>
          <p:nvPr>
            <p:ph idx="1"/>
          </p:nvPr>
        </p:nvSpPr>
        <p:spPr>
          <a:xfrm>
            <a:off x="539750" y="1268413"/>
            <a:ext cx="8229600" cy="4525962"/>
          </a:xfrm>
        </p:spPr>
        <p:txBody>
          <a:bodyPr/>
          <a:lstStyle/>
          <a:p>
            <a:pPr marL="0" indent="0">
              <a:buFont typeface="Arial" pitchFamily="34" charset="0"/>
              <a:buNone/>
              <a:defRPr/>
            </a:pPr>
            <a:r>
              <a:rPr lang="es-MX" sz="2800" i="1" dirty="0" err="1" smtClean="0"/>
              <a:t>We</a:t>
            </a:r>
            <a:r>
              <a:rPr lang="es-MX" sz="2800" i="1" dirty="0" smtClean="0"/>
              <a:t> </a:t>
            </a:r>
            <a:r>
              <a:rPr lang="es-MX" sz="2800" i="1" dirty="0" err="1" smtClean="0"/>
              <a:t>have</a:t>
            </a:r>
            <a:r>
              <a:rPr lang="es-MX" sz="2800" i="1" dirty="0" smtClean="0"/>
              <a:t> done </a:t>
            </a:r>
            <a:r>
              <a:rPr lang="es-MX" sz="2800" i="1" dirty="0" err="1" smtClean="0"/>
              <a:t>the</a:t>
            </a:r>
            <a:r>
              <a:rPr lang="es-MX" sz="2800" i="1" dirty="0" smtClean="0"/>
              <a:t> </a:t>
            </a:r>
            <a:r>
              <a:rPr lang="es-MX" sz="2800" i="1" dirty="0" err="1" smtClean="0"/>
              <a:t>easy</a:t>
            </a:r>
            <a:r>
              <a:rPr lang="es-MX" sz="2800" i="1" dirty="0" smtClean="0"/>
              <a:t> </a:t>
            </a:r>
            <a:r>
              <a:rPr lang="es-MX" sz="2800" i="1" dirty="0" err="1" smtClean="0"/>
              <a:t>part</a:t>
            </a:r>
            <a:r>
              <a:rPr lang="es-MX" sz="2800" i="1" dirty="0" smtClean="0"/>
              <a:t>… </a:t>
            </a:r>
            <a:r>
              <a:rPr lang="es-MX" sz="2800" dirty="0" smtClean="0"/>
              <a:t>a </a:t>
            </a:r>
            <a:r>
              <a:rPr lang="es-MX" sz="2800" b="1" u="sng" dirty="0" err="1"/>
              <a:t>multiscale</a:t>
            </a:r>
            <a:r>
              <a:rPr lang="es-MX" sz="2800" b="1" u="sng" dirty="0"/>
              <a:t> </a:t>
            </a:r>
            <a:r>
              <a:rPr lang="es-MX" sz="2800" b="1" u="sng" dirty="0" err="1"/>
              <a:t>approach</a:t>
            </a:r>
            <a:r>
              <a:rPr lang="es-MX" sz="2800" b="1" u="sng" dirty="0"/>
              <a:t> </a:t>
            </a:r>
            <a:r>
              <a:rPr lang="es-MX" sz="2800" dirty="0" err="1"/>
              <a:t>will</a:t>
            </a:r>
            <a:r>
              <a:rPr lang="es-MX" sz="2800" dirty="0"/>
              <a:t> </a:t>
            </a:r>
            <a:r>
              <a:rPr lang="es-MX" sz="2800" dirty="0" err="1"/>
              <a:t>surely</a:t>
            </a:r>
            <a:r>
              <a:rPr lang="es-MX" sz="2800" dirty="0"/>
              <a:t> </a:t>
            </a:r>
            <a:r>
              <a:rPr lang="es-MX" sz="2800" dirty="0" err="1" smtClean="0"/>
              <a:t>help</a:t>
            </a:r>
            <a:r>
              <a:rPr lang="es-MX" sz="2800" dirty="0" smtClean="0"/>
              <a:t> </a:t>
            </a:r>
            <a:r>
              <a:rPr lang="es-MX" sz="2800" dirty="0" err="1" smtClean="0"/>
              <a:t>to</a:t>
            </a:r>
            <a:r>
              <a:rPr lang="es-MX" sz="2800" dirty="0" smtClean="0"/>
              <a:t> </a:t>
            </a:r>
            <a:r>
              <a:rPr lang="es-MX" sz="2800" dirty="0" err="1" smtClean="0"/>
              <a:t>advance</a:t>
            </a:r>
            <a:r>
              <a:rPr lang="es-MX" sz="2800" dirty="0" smtClean="0"/>
              <a:t> in </a:t>
            </a:r>
            <a:r>
              <a:rPr lang="es-MX" sz="2800" dirty="0" err="1" smtClean="0"/>
              <a:t>the</a:t>
            </a:r>
            <a:r>
              <a:rPr lang="es-MX" sz="2800" dirty="0" smtClean="0"/>
              <a:t> </a:t>
            </a:r>
            <a:r>
              <a:rPr lang="es-MX" sz="2800" dirty="0" err="1" smtClean="0"/>
              <a:t>following</a:t>
            </a:r>
            <a:r>
              <a:rPr lang="es-MX" sz="2800" dirty="0" smtClean="0"/>
              <a:t> </a:t>
            </a:r>
            <a:r>
              <a:rPr lang="es-MX" sz="2800" dirty="0" err="1" smtClean="0"/>
              <a:t>questions</a:t>
            </a:r>
            <a:r>
              <a:rPr lang="es-MX" sz="2800" dirty="0" smtClean="0"/>
              <a:t>:</a:t>
            </a:r>
            <a:endParaRPr lang="es-MX" sz="2800" dirty="0"/>
          </a:p>
          <a:p>
            <a:pPr>
              <a:defRPr/>
            </a:pPr>
            <a:r>
              <a:rPr lang="es-MX" sz="2800" dirty="0" err="1" smtClean="0"/>
              <a:t>What</a:t>
            </a:r>
            <a:r>
              <a:rPr lang="es-MX" sz="2800" dirty="0" smtClean="0"/>
              <a:t> are </a:t>
            </a:r>
            <a:r>
              <a:rPr lang="es-MX" sz="2800" dirty="0" err="1" smtClean="0"/>
              <a:t>the</a:t>
            </a:r>
            <a:r>
              <a:rPr lang="es-MX" sz="2800" dirty="0" smtClean="0"/>
              <a:t> </a:t>
            </a:r>
            <a:r>
              <a:rPr lang="es-MX" sz="2800" dirty="0" smtClean="0">
                <a:solidFill>
                  <a:srgbClr val="FF0000"/>
                </a:solidFill>
              </a:rPr>
              <a:t>drivers</a:t>
            </a:r>
            <a:r>
              <a:rPr lang="es-MX" sz="2800" dirty="0" smtClean="0"/>
              <a:t> and </a:t>
            </a:r>
            <a:r>
              <a:rPr lang="es-MX" sz="2800" dirty="0" err="1" smtClean="0">
                <a:solidFill>
                  <a:srgbClr val="FF0000"/>
                </a:solidFill>
              </a:rPr>
              <a:t>mechanisms</a:t>
            </a:r>
            <a:r>
              <a:rPr lang="es-MX" sz="2800" dirty="0" smtClean="0">
                <a:solidFill>
                  <a:srgbClr val="FF0000"/>
                </a:solidFill>
              </a:rPr>
              <a:t> </a:t>
            </a:r>
            <a:r>
              <a:rPr lang="es-MX" sz="2800" dirty="0" err="1" smtClean="0"/>
              <a:t>behind</a:t>
            </a:r>
            <a:r>
              <a:rPr lang="es-MX" sz="2800" dirty="0" smtClean="0"/>
              <a:t> </a:t>
            </a:r>
            <a:r>
              <a:rPr lang="es-MX" sz="2800" dirty="0" err="1" smtClean="0"/>
              <a:t>these</a:t>
            </a:r>
            <a:r>
              <a:rPr lang="es-MX" sz="2800" dirty="0" smtClean="0"/>
              <a:t> </a:t>
            </a:r>
            <a:r>
              <a:rPr lang="es-MX" sz="2800" dirty="0" err="1" smtClean="0"/>
              <a:t>patterns</a:t>
            </a:r>
            <a:r>
              <a:rPr lang="es-MX" sz="2800" dirty="0" smtClean="0"/>
              <a:t>? </a:t>
            </a:r>
            <a:r>
              <a:rPr lang="es-MX" sz="2800" dirty="0" err="1" smtClean="0"/>
              <a:t>What</a:t>
            </a:r>
            <a:r>
              <a:rPr lang="es-MX" sz="2800" dirty="0" smtClean="0"/>
              <a:t> are </a:t>
            </a:r>
            <a:r>
              <a:rPr lang="es-MX" sz="2800" dirty="0" err="1" smtClean="0"/>
              <a:t>the</a:t>
            </a:r>
            <a:r>
              <a:rPr lang="es-MX" sz="2800" dirty="0" smtClean="0"/>
              <a:t> </a:t>
            </a:r>
            <a:r>
              <a:rPr lang="es-MX" sz="2800" dirty="0" err="1" smtClean="0">
                <a:solidFill>
                  <a:srgbClr val="FF0000"/>
                </a:solidFill>
              </a:rPr>
              <a:t>impacts</a:t>
            </a:r>
            <a:r>
              <a:rPr lang="es-MX" sz="2800" dirty="0" smtClean="0">
                <a:solidFill>
                  <a:srgbClr val="FF0000"/>
                </a:solidFill>
              </a:rPr>
              <a:t> </a:t>
            </a:r>
            <a:r>
              <a:rPr lang="es-MX" sz="2800" dirty="0" smtClean="0"/>
              <a:t>of </a:t>
            </a:r>
            <a:r>
              <a:rPr lang="es-MX" sz="2800" dirty="0" err="1" smtClean="0"/>
              <a:t>mountain</a:t>
            </a:r>
            <a:r>
              <a:rPr lang="es-MX" sz="2800" dirty="0" smtClean="0"/>
              <a:t> </a:t>
            </a:r>
            <a:r>
              <a:rPr lang="es-MX" sz="2800" dirty="0" err="1" smtClean="0"/>
              <a:t>plant</a:t>
            </a:r>
            <a:r>
              <a:rPr lang="es-MX" sz="2800" dirty="0" smtClean="0"/>
              <a:t> </a:t>
            </a:r>
            <a:r>
              <a:rPr lang="es-MX" sz="2800" dirty="0" err="1" smtClean="0"/>
              <a:t>invasions</a:t>
            </a:r>
            <a:r>
              <a:rPr lang="es-MX" sz="2800" dirty="0" smtClean="0"/>
              <a:t>?</a:t>
            </a:r>
          </a:p>
          <a:p>
            <a:pPr>
              <a:defRPr/>
            </a:pPr>
            <a:r>
              <a:rPr lang="es-MX" sz="2800" dirty="0" smtClean="0"/>
              <a:t>Can </a:t>
            </a:r>
            <a:r>
              <a:rPr lang="es-MX" sz="2800" dirty="0" err="1" smtClean="0"/>
              <a:t>we</a:t>
            </a:r>
            <a:r>
              <a:rPr lang="es-MX" sz="2800" dirty="0" smtClean="0"/>
              <a:t> </a:t>
            </a:r>
            <a:r>
              <a:rPr lang="es-MX" sz="2800" dirty="0" err="1" smtClean="0">
                <a:solidFill>
                  <a:srgbClr val="FF0000"/>
                </a:solidFill>
              </a:rPr>
              <a:t>predict</a:t>
            </a:r>
            <a:r>
              <a:rPr lang="es-MX" sz="2800" dirty="0" smtClean="0">
                <a:solidFill>
                  <a:srgbClr val="FF0000"/>
                </a:solidFill>
              </a:rPr>
              <a:t> </a:t>
            </a:r>
            <a:r>
              <a:rPr lang="es-MX" sz="2800" dirty="0" err="1" smtClean="0"/>
              <a:t>future</a:t>
            </a:r>
            <a:r>
              <a:rPr lang="es-MX" sz="2800" dirty="0" smtClean="0"/>
              <a:t> </a:t>
            </a:r>
            <a:r>
              <a:rPr lang="es-MX" sz="2800" dirty="0" err="1" smtClean="0"/>
              <a:t>scenarios</a:t>
            </a:r>
            <a:r>
              <a:rPr lang="es-MX" sz="2800" dirty="0" smtClean="0"/>
              <a:t> </a:t>
            </a:r>
            <a:r>
              <a:rPr lang="es-MX" sz="2800" dirty="0" err="1" smtClean="0"/>
              <a:t>with</a:t>
            </a:r>
            <a:r>
              <a:rPr lang="es-MX" sz="2800" dirty="0" smtClean="0"/>
              <a:t> </a:t>
            </a:r>
            <a:r>
              <a:rPr lang="es-MX" sz="2800" dirty="0" err="1" smtClean="0"/>
              <a:t>climate</a:t>
            </a:r>
            <a:r>
              <a:rPr lang="es-MX" sz="2800" dirty="0" smtClean="0"/>
              <a:t> </a:t>
            </a:r>
            <a:r>
              <a:rPr lang="es-MX" sz="2800" dirty="0" err="1" smtClean="0"/>
              <a:t>change</a:t>
            </a:r>
            <a:r>
              <a:rPr lang="es-MX" sz="2800" dirty="0" smtClean="0"/>
              <a:t> and </a:t>
            </a:r>
            <a:r>
              <a:rPr lang="es-MX" sz="2800" dirty="0" err="1" smtClean="0"/>
              <a:t>increasing</a:t>
            </a:r>
            <a:r>
              <a:rPr lang="es-MX" sz="2800" dirty="0" smtClean="0"/>
              <a:t> </a:t>
            </a:r>
            <a:r>
              <a:rPr lang="es-MX" sz="2800" dirty="0" err="1" smtClean="0"/>
              <a:t>anthropogenization</a:t>
            </a:r>
            <a:r>
              <a:rPr lang="es-MX" sz="2800" dirty="0" smtClean="0"/>
              <a:t>?</a:t>
            </a:r>
          </a:p>
          <a:p>
            <a:pPr>
              <a:defRPr/>
            </a:pPr>
            <a:r>
              <a:rPr lang="es-MX" sz="2800" dirty="0" err="1" smtClean="0"/>
              <a:t>How</a:t>
            </a:r>
            <a:r>
              <a:rPr lang="es-MX" sz="2800" dirty="0" smtClean="0"/>
              <a:t> can </a:t>
            </a:r>
            <a:r>
              <a:rPr lang="es-MX" sz="2800" dirty="0" err="1" smtClean="0"/>
              <a:t>we</a:t>
            </a:r>
            <a:r>
              <a:rPr lang="es-MX" sz="2800" dirty="0" smtClean="0"/>
              <a:t> </a:t>
            </a:r>
            <a:r>
              <a:rPr lang="es-MX" sz="2800" dirty="0" err="1" smtClean="0"/>
              <a:t>improve</a:t>
            </a:r>
            <a:r>
              <a:rPr lang="es-MX" sz="2800" dirty="0" smtClean="0"/>
              <a:t> </a:t>
            </a:r>
            <a:r>
              <a:rPr lang="es-MX" sz="2800" dirty="0" err="1" smtClean="0"/>
              <a:t>the</a:t>
            </a:r>
            <a:r>
              <a:rPr lang="es-MX" sz="2800" dirty="0" smtClean="0"/>
              <a:t> </a:t>
            </a:r>
            <a:r>
              <a:rPr lang="es-MX" sz="2800" dirty="0" smtClean="0">
                <a:solidFill>
                  <a:srgbClr val="FF0000"/>
                </a:solidFill>
              </a:rPr>
              <a:t>dialogue</a:t>
            </a:r>
            <a:r>
              <a:rPr lang="es-MX" sz="2800" dirty="0" smtClean="0"/>
              <a:t> </a:t>
            </a:r>
            <a:r>
              <a:rPr lang="es-MX" sz="2800" dirty="0" err="1" smtClean="0"/>
              <a:t>between</a:t>
            </a:r>
            <a:r>
              <a:rPr lang="es-MX" sz="2800" dirty="0" smtClean="0"/>
              <a:t> </a:t>
            </a:r>
            <a:r>
              <a:rPr lang="es-MX" sz="2800" dirty="0" err="1" smtClean="0"/>
              <a:t>science</a:t>
            </a:r>
            <a:r>
              <a:rPr lang="es-MX" sz="2800" dirty="0" smtClean="0"/>
              <a:t> and </a:t>
            </a:r>
            <a:r>
              <a:rPr lang="es-MX" sz="2800" dirty="0" err="1" smtClean="0"/>
              <a:t>management</a:t>
            </a:r>
            <a:r>
              <a:rPr lang="es-MX" sz="2800" dirty="0" smtClean="0"/>
              <a:t>?</a:t>
            </a: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1 Título"/>
          <p:cNvSpPr>
            <a:spLocks noGrp="1"/>
          </p:cNvSpPr>
          <p:nvPr>
            <p:ph type="title"/>
          </p:nvPr>
        </p:nvSpPr>
        <p:spPr/>
        <p:txBody>
          <a:bodyPr/>
          <a:lstStyle/>
          <a:p>
            <a:r>
              <a:rPr lang="en-US" smtClean="0">
                <a:latin typeface="Tw Cen MT Condensed Extra Bold" pitchFamily="34" charset="0"/>
              </a:rPr>
              <a:t>TAKE HOME MESSAGE</a:t>
            </a:r>
          </a:p>
        </p:txBody>
      </p:sp>
      <p:sp>
        <p:nvSpPr>
          <p:cNvPr id="125955" name="2 Marcador de contenido"/>
          <p:cNvSpPr>
            <a:spLocks noGrp="1"/>
          </p:cNvSpPr>
          <p:nvPr>
            <p:ph idx="1"/>
          </p:nvPr>
        </p:nvSpPr>
        <p:spPr>
          <a:xfrm>
            <a:off x="519113" y="1189038"/>
            <a:ext cx="8229600" cy="4525962"/>
          </a:xfrm>
        </p:spPr>
        <p:txBody>
          <a:bodyPr/>
          <a:lstStyle/>
          <a:p>
            <a:endParaRPr lang="en-US" smtClean="0"/>
          </a:p>
        </p:txBody>
      </p:sp>
      <p:pic>
        <p:nvPicPr>
          <p:cNvPr id="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313" y="1146175"/>
            <a:ext cx="4518025" cy="2303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13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6825" y="1146175"/>
            <a:ext cx="3514725" cy="2303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 name="4 Grupo"/>
          <p:cNvGrpSpPr>
            <a:grpSpLocks/>
          </p:cNvGrpSpPr>
          <p:nvPr/>
        </p:nvGrpSpPr>
        <p:grpSpPr bwMode="auto">
          <a:xfrm>
            <a:off x="581025" y="3594100"/>
            <a:ext cx="3836988" cy="2465388"/>
            <a:chOff x="519709" y="4005064"/>
            <a:chExt cx="3836268" cy="2465990"/>
          </a:xfrm>
        </p:grpSpPr>
        <p:pic>
          <p:nvPicPr>
            <p:cNvPr id="12596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9709" y="4005064"/>
              <a:ext cx="3836268" cy="24659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5961"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9709" y="4005064"/>
              <a:ext cx="1314358" cy="597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41315"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62525" y="3663950"/>
            <a:ext cx="3741738" cy="242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41314"/>
                                        </p:tgtEl>
                                        <p:attrNameLst>
                                          <p:attrName>style.visibility</p:attrName>
                                        </p:attrNameLst>
                                      </p:cBhvr>
                                      <p:to>
                                        <p:strVal val="visible"/>
                                      </p:to>
                                    </p:set>
                                    <p:animEffect transition="in" filter="fade">
                                      <p:cBhvr>
                                        <p:cTn id="12" dur="500"/>
                                        <p:tgtEl>
                                          <p:spTgt spid="14131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141315"/>
                                        </p:tgtEl>
                                        <p:attrNameLst>
                                          <p:attrName>style.visibility</p:attrName>
                                        </p:attrNameLst>
                                      </p:cBhvr>
                                      <p:to>
                                        <p:strVal val="visible"/>
                                      </p:to>
                                    </p:set>
                                    <p:animEffect transition="in" filter="fade">
                                      <p:cBhvr>
                                        <p:cTn id="22" dur="500"/>
                                        <p:tgtEl>
                                          <p:spTgt spid="141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1 Título"/>
          <p:cNvSpPr>
            <a:spLocks noGrp="1"/>
          </p:cNvSpPr>
          <p:nvPr>
            <p:ph type="ctrTitle"/>
          </p:nvPr>
        </p:nvSpPr>
        <p:spPr/>
        <p:txBody>
          <a:bodyPr/>
          <a:lstStyle/>
          <a:p>
            <a:pPr>
              <a:defRPr/>
            </a:pPr>
            <a:endParaRPr lang="en-US"/>
          </a:p>
        </p:txBody>
      </p:sp>
      <p:sp>
        <p:nvSpPr>
          <p:cNvPr id="3" name="2 Subtítulo"/>
          <p:cNvSpPr>
            <a:spLocks noGrp="1"/>
          </p:cNvSpPr>
          <p:nvPr>
            <p:ph type="subTitle" idx="1"/>
          </p:nvPr>
        </p:nvSpPr>
        <p:spPr/>
        <p:txBody>
          <a:bodyPr/>
          <a:lstStyle/>
          <a:p>
            <a:pPr>
              <a:defRPr/>
            </a:pPr>
            <a:endParaRPr lang="en-US"/>
          </a:p>
        </p:txBody>
      </p:sp>
      <p:pic>
        <p:nvPicPr>
          <p:cNvPr id="12698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2663" y="176213"/>
            <a:ext cx="4638675" cy="6505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1 Título"/>
          <p:cNvSpPr>
            <a:spLocks noGrp="1"/>
          </p:cNvSpPr>
          <p:nvPr>
            <p:ph type="ctrTitle"/>
          </p:nvPr>
        </p:nvSpPr>
        <p:spPr>
          <a:xfrm>
            <a:off x="323528" y="2838450"/>
            <a:ext cx="5256584" cy="1470025"/>
          </a:xfrm>
        </p:spPr>
        <p:txBody>
          <a:bodyPr/>
          <a:lstStyle/>
          <a:p>
            <a:pPr>
              <a:defRPr/>
            </a:pPr>
            <a:r>
              <a:rPr lang="en-US" sz="2800" dirty="0" smtClean="0">
                <a:solidFill>
                  <a:schemeClr val="bg1"/>
                </a:solidFill>
              </a:rPr>
              <a:t>Thanks to the MIREN collaborators,</a:t>
            </a:r>
            <a:br>
              <a:rPr lang="en-US" sz="2800" dirty="0" smtClean="0">
                <a:solidFill>
                  <a:schemeClr val="bg1"/>
                </a:solidFill>
              </a:rPr>
            </a:br>
            <a:r>
              <a:rPr lang="en-US" sz="2800" dirty="0" smtClean="0">
                <a:solidFill>
                  <a:schemeClr val="bg1"/>
                </a:solidFill>
              </a:rPr>
              <a:t>to the Lab of Biological Invasions (LIB)</a:t>
            </a:r>
            <a:br>
              <a:rPr lang="en-US" sz="2800" dirty="0" smtClean="0">
                <a:solidFill>
                  <a:schemeClr val="bg1"/>
                </a:solidFill>
              </a:rPr>
            </a:br>
            <a:r>
              <a:rPr lang="en-US" sz="2800" dirty="0" smtClean="0">
                <a:solidFill>
                  <a:schemeClr val="bg1"/>
                </a:solidFill>
              </a:rPr>
              <a:t>Funded provided by ICM P05-002 and PFB-23, </a:t>
            </a:r>
            <a:r>
              <a:rPr lang="en-US" sz="2800" dirty="0" err="1" smtClean="0">
                <a:solidFill>
                  <a:schemeClr val="bg1"/>
                </a:solidFill>
              </a:rPr>
              <a:t>Conicyt</a:t>
            </a:r>
            <a:r>
              <a:rPr lang="en-US" sz="2800" dirty="0" smtClean="0">
                <a:solidFill>
                  <a:schemeClr val="bg1"/>
                </a:solidFill>
              </a:rPr>
              <a:t>.</a:t>
            </a:r>
            <a:br>
              <a:rPr lang="en-US" sz="2800" dirty="0" smtClean="0">
                <a:solidFill>
                  <a:schemeClr val="bg1"/>
                </a:solidFill>
              </a:rPr>
            </a:br>
            <a:r>
              <a:rPr lang="en-US" sz="2800" dirty="0">
                <a:solidFill>
                  <a:schemeClr val="bg1"/>
                </a:solidFill>
              </a:rPr>
              <a:t/>
            </a:r>
            <a:br>
              <a:rPr lang="en-US" sz="2800" dirty="0">
                <a:solidFill>
                  <a:schemeClr val="bg1"/>
                </a:solidFill>
              </a:rPr>
            </a:br>
            <a:r>
              <a:rPr lang="en-US" sz="2800" dirty="0" smtClean="0">
                <a:solidFill>
                  <a:schemeClr val="bg1"/>
                </a:solidFill>
                <a:hlinkClick r:id="rId2"/>
              </a:rPr>
              <a:t>www.miren.ethz.ch</a:t>
            </a:r>
            <a:r>
              <a:rPr lang="en-US" sz="2800" dirty="0" smtClean="0">
                <a:solidFill>
                  <a:schemeClr val="bg1"/>
                </a:solidFill>
              </a:rPr>
              <a:t/>
            </a:r>
            <a:br>
              <a:rPr lang="en-US" sz="2800" dirty="0" smtClean="0">
                <a:solidFill>
                  <a:schemeClr val="bg1"/>
                </a:solidFill>
              </a:rPr>
            </a:br>
            <a:r>
              <a:rPr lang="en-US" sz="2800" dirty="0" smtClean="0">
                <a:solidFill>
                  <a:schemeClr val="bg1"/>
                </a:solidFill>
                <a:hlinkClick r:id="rId3"/>
              </a:rPr>
              <a:t>www.lib.udec.cl</a:t>
            </a:r>
            <a:r>
              <a:rPr lang="en-US" sz="2800" dirty="0" smtClean="0">
                <a:solidFill>
                  <a:schemeClr val="bg1"/>
                </a:solidFill>
              </a:rPr>
              <a:t/>
            </a:r>
            <a:br>
              <a:rPr lang="en-US" sz="2800" dirty="0" smtClean="0">
                <a:solidFill>
                  <a:schemeClr val="bg1"/>
                </a:solidFill>
              </a:rPr>
            </a:br>
            <a:r>
              <a:rPr lang="en-US" sz="2800" dirty="0" smtClean="0">
                <a:solidFill>
                  <a:schemeClr val="bg1"/>
                </a:solidFill>
                <a:hlinkClick r:id="rId4"/>
              </a:rPr>
              <a:t>www.observationandecology.com</a:t>
            </a:r>
            <a:r>
              <a:rPr lang="en-US" sz="2800" dirty="0" smtClean="0">
                <a:solidFill>
                  <a:schemeClr val="bg1"/>
                </a:solidFill>
              </a:rPr>
              <a:t/>
            </a:r>
            <a:br>
              <a:rPr lang="en-US" sz="2800" dirty="0" smtClean="0">
                <a:solidFill>
                  <a:schemeClr val="bg1"/>
                </a:solidFill>
              </a:rPr>
            </a:br>
            <a:r>
              <a:rPr lang="en-US" sz="2800" dirty="0" smtClean="0">
                <a:solidFill>
                  <a:schemeClr val="bg1"/>
                </a:solidFill>
              </a:rPr>
              <a:t/>
            </a:r>
            <a:br>
              <a:rPr lang="en-US" sz="2800" dirty="0" smtClean="0">
                <a:solidFill>
                  <a:schemeClr val="bg1"/>
                </a:solidFill>
              </a:rPr>
            </a:br>
            <a:endParaRPr lang="en-US" sz="2800" dirty="0">
              <a:solidFill>
                <a:schemeClr val="bg1"/>
              </a:solidFill>
            </a:endParaRPr>
          </a:p>
        </p:txBody>
      </p:sp>
      <p:pic>
        <p:nvPicPr>
          <p:cNvPr id="12800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76161" y="908720"/>
            <a:ext cx="3388327" cy="4752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082" name="Object 3"/>
          <p:cNvGraphicFramePr>
            <a:graphicFrameLocks noChangeAspect="1"/>
          </p:cNvGraphicFramePr>
          <p:nvPr/>
        </p:nvGraphicFramePr>
        <p:xfrm>
          <a:off x="533400" y="2514600"/>
          <a:ext cx="5935663" cy="4029075"/>
        </p:xfrm>
        <a:graphic>
          <a:graphicData uri="http://schemas.openxmlformats.org/presentationml/2006/ole">
            <mc:AlternateContent xmlns:mc="http://schemas.openxmlformats.org/markup-compatibility/2006">
              <mc:Choice xmlns:v="urn:schemas-microsoft-com:vml" Requires="v">
                <p:oleObj spid="_x0000_s46108" name="Fotografía de Photo Editor" r:id="rId3" imgW="5934903" imgH="4029637" progId="MSPhotoEd.3">
                  <p:embed/>
                </p:oleObj>
              </mc:Choice>
              <mc:Fallback>
                <p:oleObj name="Fotografía de Photo Editor" r:id="rId3" imgW="5934903" imgH="4029637" progId="MSPhotoEd.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 y="2514600"/>
                        <a:ext cx="5935663" cy="402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6083" name="Object 4"/>
          <p:cNvGraphicFramePr>
            <a:graphicFrameLocks noChangeAspect="1"/>
          </p:cNvGraphicFramePr>
          <p:nvPr/>
        </p:nvGraphicFramePr>
        <p:xfrm>
          <a:off x="228600" y="228600"/>
          <a:ext cx="5410200" cy="3575050"/>
        </p:xfrm>
        <a:graphic>
          <a:graphicData uri="http://schemas.openxmlformats.org/presentationml/2006/ole">
            <mc:AlternateContent xmlns:mc="http://schemas.openxmlformats.org/markup-compatibility/2006">
              <mc:Choice xmlns:v="urn:schemas-microsoft-com:vml" Requires="v">
                <p:oleObj spid="_x0000_s46109" name="Fotografía de Photo Editor" r:id="rId5" imgW="6211167" imgH="4105848" progId="MSPhotoEd.3">
                  <p:embed/>
                </p:oleObj>
              </mc:Choice>
              <mc:Fallback>
                <p:oleObj name="Fotografía de Photo Editor" r:id="rId5" imgW="6211167" imgH="4105848" progId="MSPhotoEd.3">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8600" y="228600"/>
                        <a:ext cx="5410200" cy="3575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46084" name="Object 5"/>
          <p:cNvGraphicFramePr>
            <a:graphicFrameLocks noChangeAspect="1"/>
          </p:cNvGraphicFramePr>
          <p:nvPr/>
        </p:nvGraphicFramePr>
        <p:xfrm>
          <a:off x="5105400" y="762000"/>
          <a:ext cx="3819525" cy="4552950"/>
        </p:xfrm>
        <a:graphic>
          <a:graphicData uri="http://schemas.openxmlformats.org/presentationml/2006/ole">
            <mc:AlternateContent xmlns:mc="http://schemas.openxmlformats.org/markup-compatibility/2006">
              <mc:Choice xmlns:v="urn:schemas-microsoft-com:vml" Requires="v">
                <p:oleObj spid="_x0000_s46110" name="Fotografía de Photo Editor" r:id="rId7" imgW="3820058" imgH="4552381" progId="MSPhotoEd.3">
                  <p:embed/>
                </p:oleObj>
              </mc:Choice>
              <mc:Fallback>
                <p:oleObj name="Fotografía de Photo Editor" r:id="rId7" imgW="3820058" imgH="4552381" progId="MSPhotoEd.3">
                  <p:embed/>
                  <p:pic>
                    <p:nvPicPr>
                      <p:cNvPr id="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05400" y="762000"/>
                        <a:ext cx="3819525" cy="4552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6085" name="1 CuadroTexto"/>
          <p:cNvSpPr txBox="1">
            <a:spLocks noChangeArrowheads="1"/>
          </p:cNvSpPr>
          <p:nvPr/>
        </p:nvSpPr>
        <p:spPr bwMode="auto">
          <a:xfrm>
            <a:off x="6084888" y="188913"/>
            <a:ext cx="26939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eaLnBrk="1" hangingPunct="1"/>
            <a:r>
              <a:rPr lang="en-US"/>
              <a:t>South central Chile</a:t>
            </a:r>
          </a:p>
          <a:p>
            <a:pPr eaLnBrk="1" hangingPunct="1"/>
            <a:r>
              <a:rPr lang="en-US"/>
              <a:t>Villarrica National Park</a:t>
            </a:r>
          </a:p>
        </p:txBody>
      </p:sp>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940425" y="908050"/>
            <a:ext cx="2746375" cy="1143000"/>
          </a:xfrm>
        </p:spPr>
        <p:txBody>
          <a:bodyPr/>
          <a:lstStyle/>
          <a:p>
            <a:pPr>
              <a:defRPr/>
            </a:pPr>
            <a:r>
              <a:rPr lang="es-MX" sz="3200" dirty="0" err="1" smtClean="0"/>
              <a:t>Sometimes</a:t>
            </a:r>
            <a:r>
              <a:rPr lang="es-MX" sz="3200" dirty="0" smtClean="0"/>
              <a:t> </a:t>
            </a:r>
            <a:r>
              <a:rPr lang="es-MX" sz="3200" dirty="0" err="1" smtClean="0"/>
              <a:t>we</a:t>
            </a:r>
            <a:r>
              <a:rPr lang="es-MX" sz="3200" dirty="0" smtClean="0"/>
              <a:t> </a:t>
            </a:r>
            <a:r>
              <a:rPr lang="es-MX" sz="3200" dirty="0" err="1" smtClean="0"/>
              <a:t>need</a:t>
            </a:r>
            <a:r>
              <a:rPr lang="es-MX" sz="3200" dirty="0" smtClean="0"/>
              <a:t> </a:t>
            </a:r>
            <a:r>
              <a:rPr lang="es-MX" sz="3200" dirty="0" err="1" smtClean="0"/>
              <a:t>some</a:t>
            </a:r>
            <a:r>
              <a:rPr lang="es-MX" sz="3200" dirty="0" smtClean="0"/>
              <a:t> real </a:t>
            </a:r>
            <a:r>
              <a:rPr lang="es-MX" sz="3200" dirty="0" err="1" smtClean="0"/>
              <a:t>action</a:t>
            </a:r>
            <a:r>
              <a:rPr lang="es-MX" sz="3200" dirty="0" smtClean="0"/>
              <a:t>…</a:t>
            </a:r>
            <a:endParaRPr lang="es-MX" sz="3200" dirty="0"/>
          </a:p>
        </p:txBody>
      </p:sp>
      <p:sp>
        <p:nvSpPr>
          <p:cNvPr id="129027" name="2 Marcador de contenido"/>
          <p:cNvSpPr>
            <a:spLocks noGrp="1"/>
          </p:cNvSpPr>
          <p:nvPr>
            <p:ph idx="1"/>
          </p:nvPr>
        </p:nvSpPr>
        <p:spPr/>
        <p:txBody>
          <a:bodyPr/>
          <a:lstStyle/>
          <a:p>
            <a:endParaRPr lang="es-MX" smtClean="0"/>
          </a:p>
        </p:txBody>
      </p:sp>
      <p:pic>
        <p:nvPicPr>
          <p:cNvPr id="129028" name="Picture 2" descr="C:\Users\Anibal\Desktop\DCIM\image24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63" y="0"/>
            <a:ext cx="5543550" cy="367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3 Grupo"/>
          <p:cNvGrpSpPr>
            <a:grpSpLocks/>
          </p:cNvGrpSpPr>
          <p:nvPr/>
        </p:nvGrpSpPr>
        <p:grpSpPr bwMode="auto">
          <a:xfrm>
            <a:off x="452438" y="3540125"/>
            <a:ext cx="8701087" cy="3344863"/>
            <a:chOff x="452384" y="3540125"/>
            <a:chExt cx="8701141" cy="3344863"/>
          </a:xfrm>
        </p:grpSpPr>
        <p:pic>
          <p:nvPicPr>
            <p:cNvPr id="129030" name="Picture 3" descr="C:\Users\Anibal\Desktop\DCIM\image237.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05275" y="3540125"/>
              <a:ext cx="5048250" cy="334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9031" name="2 CuadroTexto"/>
            <p:cNvSpPr txBox="1">
              <a:spLocks noChangeArrowheads="1"/>
            </p:cNvSpPr>
            <p:nvPr/>
          </p:nvSpPr>
          <p:spPr bwMode="auto">
            <a:xfrm>
              <a:off x="452384" y="3861048"/>
              <a:ext cx="3423822" cy="236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eaLnBrk="1" hangingPunct="1"/>
              <a:r>
                <a:rPr lang="en-US" sz="3200"/>
                <a:t>Thanks!</a:t>
              </a:r>
            </a:p>
            <a:p>
              <a:pPr eaLnBrk="1" hangingPunct="1"/>
              <a:endParaRPr lang="en-US" sz="2800">
                <a:hlinkClick r:id="rId4"/>
              </a:endParaRPr>
            </a:p>
            <a:p>
              <a:pPr eaLnBrk="1" hangingPunct="1"/>
              <a:r>
                <a:rPr lang="en-US" sz="2800">
                  <a:hlinkClick r:id="rId4"/>
                </a:rPr>
                <a:t>www.lib.udec.cl</a:t>
              </a:r>
              <a:endParaRPr lang="en-US" sz="2800"/>
            </a:p>
            <a:p>
              <a:pPr eaLnBrk="1" hangingPunct="1"/>
              <a:r>
                <a:rPr lang="en-US" sz="2800">
                  <a:hlinkClick r:id="rId5"/>
                </a:rPr>
                <a:t>www.miren.ethz.ch</a:t>
              </a:r>
              <a:endParaRPr lang="en-US" sz="2800"/>
            </a:p>
            <a:p>
              <a:pPr eaLnBrk="1" hangingPunct="1"/>
              <a:endParaRPr lang="en-US" sz="3200"/>
            </a:p>
          </p:txBody>
        </p:sp>
      </p:grpSp>
    </p:spTree>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7"/>
          <p:cNvPicPr>
            <a:picLocks noChangeAspect="1" noChangeArrowheads="1"/>
          </p:cNvPicPr>
          <p:nvPr/>
        </p:nvPicPr>
        <p:blipFill>
          <a:blip r:embed="rId2">
            <a:extLst>
              <a:ext uri="{28A0092B-C50C-407E-A947-70E740481C1C}">
                <a14:useLocalDpi xmlns:a14="http://schemas.microsoft.com/office/drawing/2010/main" val="0"/>
              </a:ext>
            </a:extLst>
          </a:blip>
          <a:srcRect l="20708" t="13472" r="3688" b="36139"/>
          <a:stretch>
            <a:fillRect/>
          </a:stretch>
        </p:blipFill>
        <p:spPr bwMode="auto">
          <a:xfrm>
            <a:off x="611188" y="620713"/>
            <a:ext cx="7786687" cy="314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7" name="Text Box 10"/>
          <p:cNvSpPr txBox="1">
            <a:spLocks noChangeArrowheads="1"/>
          </p:cNvSpPr>
          <p:nvPr/>
        </p:nvSpPr>
        <p:spPr bwMode="auto">
          <a:xfrm>
            <a:off x="5435600" y="6315075"/>
            <a:ext cx="324008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eaLnBrk="1" hangingPunct="1">
              <a:spcBef>
                <a:spcPct val="50000"/>
              </a:spcBef>
            </a:pPr>
            <a:r>
              <a:rPr lang="es-ES_tradnl" sz="1600" b="0">
                <a:solidFill>
                  <a:srgbClr val="000000"/>
                </a:solidFill>
              </a:rPr>
              <a:t>Pauchard and Alaback 2004</a:t>
            </a:r>
          </a:p>
        </p:txBody>
      </p:sp>
      <p:pic>
        <p:nvPicPr>
          <p:cNvPr id="47108" name="Picture 7"/>
          <p:cNvPicPr>
            <a:picLocks noChangeAspect="1" noChangeArrowheads="1"/>
          </p:cNvPicPr>
          <p:nvPr/>
        </p:nvPicPr>
        <p:blipFill>
          <a:blip r:embed="rId3">
            <a:extLst>
              <a:ext uri="{28A0092B-C50C-407E-A947-70E740481C1C}">
                <a14:useLocalDpi xmlns:a14="http://schemas.microsoft.com/office/drawing/2010/main" val="0"/>
              </a:ext>
            </a:extLst>
          </a:blip>
          <a:srcRect l="24609" t="31876" r="7422" b="38126"/>
          <a:stretch>
            <a:fillRect/>
          </a:stretch>
        </p:blipFill>
        <p:spPr bwMode="auto">
          <a:xfrm>
            <a:off x="889000" y="4051300"/>
            <a:ext cx="7786688"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36 Rectángulo"/>
          <p:cNvSpPr/>
          <p:nvPr/>
        </p:nvSpPr>
        <p:spPr>
          <a:xfrm>
            <a:off x="4481513" y="744538"/>
            <a:ext cx="3065462" cy="3240087"/>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style>
          <a:lnRef idx="1">
            <a:schemeClr val="dk1"/>
          </a:lnRef>
          <a:fillRef idx="2">
            <a:schemeClr val="dk1"/>
          </a:fillRef>
          <a:effectRef idx="1">
            <a:schemeClr val="dk1"/>
          </a:effectRef>
          <a:fontRef idx="minor">
            <a:schemeClr val="dk1"/>
          </a:fontRef>
        </p:style>
        <p:txBody>
          <a:bodyPr anchor="ctr"/>
          <a:lstStyle/>
          <a:p>
            <a:pPr algn="ctr">
              <a:defRPr/>
            </a:pPr>
            <a:endParaRPr lang="es-MX"/>
          </a:p>
        </p:txBody>
      </p:sp>
      <p:sp>
        <p:nvSpPr>
          <p:cNvPr id="2" name="Rectangle 4"/>
          <p:cNvSpPr>
            <a:spLocks noChangeArrowheads="1"/>
          </p:cNvSpPr>
          <p:nvPr/>
        </p:nvSpPr>
        <p:spPr bwMode="auto">
          <a:xfrm>
            <a:off x="942975" y="728663"/>
            <a:ext cx="3124200" cy="3276600"/>
          </a:xfrm>
          <a:prstGeom prst="rect">
            <a:avLst/>
          </a:prstGeom>
          <a:solidFill>
            <a:schemeClr val="accent6">
              <a:lumMod val="60000"/>
              <a:lumOff val="40000"/>
            </a:schemeClr>
          </a:solidFill>
          <a:ln>
            <a:solidFill>
              <a:schemeClr val="bg1"/>
            </a:solidFill>
            <a:headEnd/>
            <a:tailEnd/>
          </a:ln>
        </p:spPr>
        <p:style>
          <a:lnRef idx="2">
            <a:schemeClr val="accent6">
              <a:shade val="50000"/>
            </a:schemeClr>
          </a:lnRef>
          <a:fillRef idx="1">
            <a:schemeClr val="accent6"/>
          </a:fillRef>
          <a:effectRef idx="0">
            <a:schemeClr val="accent6"/>
          </a:effectRef>
          <a:fontRef idx="minor">
            <a:schemeClr val="lt1"/>
          </a:fontRef>
        </p:style>
        <p:txBody>
          <a:bodyPr wrap="none" anchor="ctr"/>
          <a:lstStyle/>
          <a:p>
            <a:pPr algn="ctr" eaLnBrk="0" hangingPunct="0">
              <a:defRPr/>
            </a:pPr>
            <a:endParaRPr lang="es-ES" b="0">
              <a:latin typeface="+mj-lt"/>
            </a:endParaRPr>
          </a:p>
        </p:txBody>
      </p:sp>
      <p:sp>
        <p:nvSpPr>
          <p:cNvPr id="4" name="Text Box 6"/>
          <p:cNvSpPr txBox="1">
            <a:spLocks noChangeArrowheads="1"/>
          </p:cNvSpPr>
          <p:nvPr/>
        </p:nvSpPr>
        <p:spPr bwMode="auto">
          <a:xfrm>
            <a:off x="1181100" y="1012825"/>
            <a:ext cx="730250" cy="338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a:defRPr/>
            </a:pPr>
            <a:r>
              <a:rPr lang="en-US" sz="1600" b="0" dirty="0" smtClean="0">
                <a:latin typeface="+mj-lt"/>
              </a:rPr>
              <a:t>Matrix</a:t>
            </a:r>
            <a:endParaRPr lang="en-US" sz="1600" b="0" dirty="0">
              <a:latin typeface="+mj-lt"/>
            </a:endParaRPr>
          </a:p>
        </p:txBody>
      </p:sp>
      <p:sp>
        <p:nvSpPr>
          <p:cNvPr id="7" name="Text Box 9"/>
          <p:cNvSpPr txBox="1">
            <a:spLocks noChangeArrowheads="1"/>
          </p:cNvSpPr>
          <p:nvPr/>
        </p:nvSpPr>
        <p:spPr bwMode="auto">
          <a:xfrm>
            <a:off x="1096963" y="1808163"/>
            <a:ext cx="606425" cy="33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a:defRPr/>
            </a:pPr>
            <a:r>
              <a:rPr lang="es-CL" sz="1600" b="0" dirty="0" smtClean="0">
                <a:latin typeface="+mj-lt"/>
              </a:rPr>
              <a:t>Road</a:t>
            </a:r>
            <a:endParaRPr lang="en-US" sz="1600" b="0" dirty="0">
              <a:latin typeface="+mj-lt"/>
            </a:endParaRPr>
          </a:p>
        </p:txBody>
      </p:sp>
      <p:sp>
        <p:nvSpPr>
          <p:cNvPr id="32" name="31 Forma libre"/>
          <p:cNvSpPr/>
          <p:nvPr/>
        </p:nvSpPr>
        <p:spPr>
          <a:xfrm>
            <a:off x="1712565" y="1433375"/>
            <a:ext cx="1895475" cy="1895475"/>
          </a:xfrm>
          <a:custGeom>
            <a:avLst/>
            <a:gdLst>
              <a:gd name="connsiteX0" fmla="*/ 838200 w 1895475"/>
              <a:gd name="connsiteY0" fmla="*/ 0 h 1895475"/>
              <a:gd name="connsiteX1" fmla="*/ 304800 w 1895475"/>
              <a:gd name="connsiteY1" fmla="*/ 161925 h 1895475"/>
              <a:gd name="connsiteX2" fmla="*/ 161925 w 1895475"/>
              <a:gd name="connsiteY2" fmla="*/ 361950 h 1895475"/>
              <a:gd name="connsiteX3" fmla="*/ 171450 w 1895475"/>
              <a:gd name="connsiteY3" fmla="*/ 714375 h 1895475"/>
              <a:gd name="connsiteX4" fmla="*/ 114300 w 1895475"/>
              <a:gd name="connsiteY4" fmla="*/ 1000125 h 1895475"/>
              <a:gd name="connsiteX5" fmla="*/ 9525 w 1895475"/>
              <a:gd name="connsiteY5" fmla="*/ 1076325 h 1895475"/>
              <a:gd name="connsiteX6" fmla="*/ 0 w 1895475"/>
              <a:gd name="connsiteY6" fmla="*/ 1438275 h 1895475"/>
              <a:gd name="connsiteX7" fmla="*/ 133350 w 1895475"/>
              <a:gd name="connsiteY7" fmla="*/ 1543050 h 1895475"/>
              <a:gd name="connsiteX8" fmla="*/ 371475 w 1895475"/>
              <a:gd name="connsiteY8" fmla="*/ 1657350 h 1895475"/>
              <a:gd name="connsiteX9" fmla="*/ 752475 w 1895475"/>
              <a:gd name="connsiteY9" fmla="*/ 1638300 h 1895475"/>
              <a:gd name="connsiteX10" fmla="*/ 895350 w 1895475"/>
              <a:gd name="connsiteY10" fmla="*/ 1524000 h 1895475"/>
              <a:gd name="connsiteX11" fmla="*/ 1038225 w 1895475"/>
              <a:gd name="connsiteY11" fmla="*/ 1743075 h 1895475"/>
              <a:gd name="connsiteX12" fmla="*/ 1190625 w 1895475"/>
              <a:gd name="connsiteY12" fmla="*/ 1895475 h 1895475"/>
              <a:gd name="connsiteX13" fmla="*/ 1371600 w 1895475"/>
              <a:gd name="connsiteY13" fmla="*/ 1809750 h 1895475"/>
              <a:gd name="connsiteX14" fmla="*/ 1466850 w 1895475"/>
              <a:gd name="connsiteY14" fmla="*/ 1628775 h 1895475"/>
              <a:gd name="connsiteX15" fmla="*/ 1476375 w 1895475"/>
              <a:gd name="connsiteY15" fmla="*/ 1409700 h 1895475"/>
              <a:gd name="connsiteX16" fmla="*/ 1590675 w 1895475"/>
              <a:gd name="connsiteY16" fmla="*/ 1266825 h 1895475"/>
              <a:gd name="connsiteX17" fmla="*/ 1809750 w 1895475"/>
              <a:gd name="connsiteY17" fmla="*/ 1228725 h 1895475"/>
              <a:gd name="connsiteX18" fmla="*/ 1885950 w 1895475"/>
              <a:gd name="connsiteY18" fmla="*/ 1066800 h 1895475"/>
              <a:gd name="connsiteX19" fmla="*/ 1895475 w 1895475"/>
              <a:gd name="connsiteY19" fmla="*/ 904875 h 1895475"/>
              <a:gd name="connsiteX20" fmla="*/ 1733550 w 1895475"/>
              <a:gd name="connsiteY20" fmla="*/ 733425 h 1895475"/>
              <a:gd name="connsiteX21" fmla="*/ 1685925 w 1895475"/>
              <a:gd name="connsiteY21" fmla="*/ 619125 h 1895475"/>
              <a:gd name="connsiteX22" fmla="*/ 1695450 w 1895475"/>
              <a:gd name="connsiteY22" fmla="*/ 400050 h 1895475"/>
              <a:gd name="connsiteX23" fmla="*/ 1724025 w 1895475"/>
              <a:gd name="connsiteY23" fmla="*/ 333375 h 1895475"/>
              <a:gd name="connsiteX24" fmla="*/ 1609725 w 1895475"/>
              <a:gd name="connsiteY24" fmla="*/ 228600 h 1895475"/>
              <a:gd name="connsiteX25" fmla="*/ 1285875 w 1895475"/>
              <a:gd name="connsiteY25" fmla="*/ 152400 h 1895475"/>
              <a:gd name="connsiteX26" fmla="*/ 838200 w 1895475"/>
              <a:gd name="connsiteY26" fmla="*/ 0 h 1895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895475" h="1895475">
                <a:moveTo>
                  <a:pt x="838200" y="0"/>
                </a:moveTo>
                <a:lnTo>
                  <a:pt x="304800" y="161925"/>
                </a:lnTo>
                <a:lnTo>
                  <a:pt x="161925" y="361950"/>
                </a:lnTo>
                <a:lnTo>
                  <a:pt x="171450" y="714375"/>
                </a:lnTo>
                <a:lnTo>
                  <a:pt x="114300" y="1000125"/>
                </a:lnTo>
                <a:lnTo>
                  <a:pt x="9525" y="1076325"/>
                </a:lnTo>
                <a:lnTo>
                  <a:pt x="0" y="1438275"/>
                </a:lnTo>
                <a:lnTo>
                  <a:pt x="133350" y="1543050"/>
                </a:lnTo>
                <a:lnTo>
                  <a:pt x="371475" y="1657350"/>
                </a:lnTo>
                <a:lnTo>
                  <a:pt x="752475" y="1638300"/>
                </a:lnTo>
                <a:lnTo>
                  <a:pt x="895350" y="1524000"/>
                </a:lnTo>
                <a:lnTo>
                  <a:pt x="1038225" y="1743075"/>
                </a:lnTo>
                <a:lnTo>
                  <a:pt x="1190625" y="1895475"/>
                </a:lnTo>
                <a:lnTo>
                  <a:pt x="1371600" y="1809750"/>
                </a:lnTo>
                <a:lnTo>
                  <a:pt x="1466850" y="1628775"/>
                </a:lnTo>
                <a:lnTo>
                  <a:pt x="1476375" y="1409700"/>
                </a:lnTo>
                <a:lnTo>
                  <a:pt x="1590675" y="1266825"/>
                </a:lnTo>
                <a:lnTo>
                  <a:pt x="1809750" y="1228725"/>
                </a:lnTo>
                <a:lnTo>
                  <a:pt x="1885950" y="1066800"/>
                </a:lnTo>
                <a:lnTo>
                  <a:pt x="1895475" y="904875"/>
                </a:lnTo>
                <a:lnTo>
                  <a:pt x="1733550" y="733425"/>
                </a:lnTo>
                <a:lnTo>
                  <a:pt x="1685925" y="619125"/>
                </a:lnTo>
                <a:lnTo>
                  <a:pt x="1695450" y="400050"/>
                </a:lnTo>
                <a:lnTo>
                  <a:pt x="1724025" y="333375"/>
                </a:lnTo>
                <a:lnTo>
                  <a:pt x="1609725" y="228600"/>
                </a:lnTo>
                <a:lnTo>
                  <a:pt x="1285875" y="152400"/>
                </a:lnTo>
                <a:lnTo>
                  <a:pt x="838200" y="0"/>
                </a:lnTo>
                <a:close/>
              </a:path>
            </a:pathLst>
          </a:custGeom>
        </p:spPr>
        <p:style>
          <a:lnRef idx="0">
            <a:schemeClr val="accent3"/>
          </a:lnRef>
          <a:fillRef idx="3">
            <a:schemeClr val="accent3"/>
          </a:fillRef>
          <a:effectRef idx="3">
            <a:schemeClr val="accent3"/>
          </a:effectRef>
          <a:fontRef idx="minor">
            <a:schemeClr val="lt1"/>
          </a:fontRef>
        </p:style>
        <p:txBody>
          <a:bodyPr anchor="ctr"/>
          <a:lstStyle/>
          <a:p>
            <a:pPr algn="ctr">
              <a:defRPr/>
            </a:pPr>
            <a:r>
              <a:rPr lang="es-MX" sz="1600" dirty="0" err="1">
                <a:solidFill>
                  <a:schemeClr val="tx1"/>
                </a:solidFill>
                <a:latin typeface="+mj-lt"/>
              </a:rPr>
              <a:t>Protected</a:t>
            </a:r>
            <a:endParaRPr lang="es-MX" sz="1600" dirty="0">
              <a:solidFill>
                <a:schemeClr val="tx1"/>
              </a:solidFill>
              <a:latin typeface="+mj-lt"/>
            </a:endParaRPr>
          </a:p>
          <a:p>
            <a:pPr algn="ctr">
              <a:defRPr/>
            </a:pPr>
            <a:r>
              <a:rPr lang="es-MX" sz="1600" dirty="0" err="1">
                <a:solidFill>
                  <a:schemeClr val="tx1"/>
                </a:solidFill>
                <a:latin typeface="+mj-lt"/>
              </a:rPr>
              <a:t>Area</a:t>
            </a:r>
            <a:endParaRPr lang="es-MX" sz="1600" dirty="0">
              <a:solidFill>
                <a:schemeClr val="tx1"/>
              </a:solidFill>
              <a:latin typeface="+mj-lt"/>
            </a:endParaRPr>
          </a:p>
          <a:p>
            <a:pPr algn="ctr">
              <a:defRPr/>
            </a:pPr>
            <a:endParaRPr lang="es-MX" dirty="0">
              <a:latin typeface="+mj-lt"/>
            </a:endParaRPr>
          </a:p>
        </p:txBody>
      </p:sp>
      <p:sp>
        <p:nvSpPr>
          <p:cNvPr id="6" name="Freeform 8"/>
          <p:cNvSpPr>
            <a:spLocks/>
          </p:cNvSpPr>
          <p:nvPr/>
        </p:nvSpPr>
        <p:spPr bwMode="auto">
          <a:xfrm>
            <a:off x="942975" y="2098675"/>
            <a:ext cx="1562100" cy="566738"/>
          </a:xfrm>
          <a:custGeom>
            <a:avLst/>
            <a:gdLst>
              <a:gd name="T0" fmla="*/ 52508 w 1904"/>
              <a:gd name="T1" fmla="*/ 207224 h 808"/>
              <a:gd name="T2" fmla="*/ 131269 w 1904"/>
              <a:gd name="T3" fmla="*/ 207224 h 808"/>
              <a:gd name="T4" fmla="*/ 840121 w 1904"/>
              <a:gd name="T5" fmla="*/ 51806 h 808"/>
              <a:gd name="T6" fmla="*/ 997644 w 1904"/>
              <a:gd name="T7" fmla="*/ 518059 h 808"/>
              <a:gd name="T8" fmla="*/ 1391450 w 1904"/>
              <a:gd name="T9" fmla="*/ 751186 h 808"/>
              <a:gd name="T10" fmla="*/ 1785257 w 1904"/>
              <a:gd name="T11" fmla="*/ 595768 h 808"/>
              <a:gd name="T12" fmla="*/ 2100303 w 1904"/>
              <a:gd name="T13" fmla="*/ 906604 h 808"/>
              <a:gd name="T14" fmla="*/ 2415348 w 1904"/>
              <a:gd name="T15" fmla="*/ 1217440 h 808"/>
              <a:gd name="T16" fmla="*/ 2730393 w 1904"/>
              <a:gd name="T17" fmla="*/ 1295149 h 808"/>
              <a:gd name="T18" fmla="*/ 2966677 w 1904"/>
              <a:gd name="T19" fmla="*/ 1295149 h 808"/>
              <a:gd name="T20" fmla="*/ 3124200 w 1904"/>
              <a:gd name="T21" fmla="*/ 1295149 h 80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904" h="808">
                <a:moveTo>
                  <a:pt x="32" y="128"/>
                </a:moveTo>
                <a:cubicBezTo>
                  <a:pt x="16" y="136"/>
                  <a:pt x="0" y="144"/>
                  <a:pt x="80" y="128"/>
                </a:cubicBezTo>
                <a:cubicBezTo>
                  <a:pt x="160" y="112"/>
                  <a:pt x="424" y="0"/>
                  <a:pt x="512" y="32"/>
                </a:cubicBezTo>
                <a:cubicBezTo>
                  <a:pt x="600" y="64"/>
                  <a:pt x="552" y="248"/>
                  <a:pt x="608" y="320"/>
                </a:cubicBezTo>
                <a:cubicBezTo>
                  <a:pt x="664" y="392"/>
                  <a:pt x="768" y="456"/>
                  <a:pt x="848" y="464"/>
                </a:cubicBezTo>
                <a:cubicBezTo>
                  <a:pt x="928" y="472"/>
                  <a:pt x="1016" y="352"/>
                  <a:pt x="1088" y="368"/>
                </a:cubicBezTo>
                <a:cubicBezTo>
                  <a:pt x="1160" y="384"/>
                  <a:pt x="1216" y="496"/>
                  <a:pt x="1280" y="560"/>
                </a:cubicBezTo>
                <a:cubicBezTo>
                  <a:pt x="1344" y="624"/>
                  <a:pt x="1408" y="712"/>
                  <a:pt x="1472" y="752"/>
                </a:cubicBezTo>
                <a:cubicBezTo>
                  <a:pt x="1536" y="792"/>
                  <a:pt x="1608" y="792"/>
                  <a:pt x="1664" y="800"/>
                </a:cubicBezTo>
                <a:cubicBezTo>
                  <a:pt x="1720" y="808"/>
                  <a:pt x="1768" y="800"/>
                  <a:pt x="1808" y="800"/>
                </a:cubicBezTo>
                <a:cubicBezTo>
                  <a:pt x="1848" y="800"/>
                  <a:pt x="1876" y="800"/>
                  <a:pt x="1904" y="800"/>
                </a:cubicBezTo>
              </a:path>
            </a:pathLst>
          </a:custGeom>
          <a:noFill/>
          <a:ln w="38100" cmpd="sng">
            <a:solidFill>
              <a:srgbClr val="FF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s-MX">
              <a:latin typeface="+mj-lt"/>
            </a:endParaRPr>
          </a:p>
        </p:txBody>
      </p:sp>
      <p:sp>
        <p:nvSpPr>
          <p:cNvPr id="39" name="38 Forma libre"/>
          <p:cNvSpPr/>
          <p:nvPr/>
        </p:nvSpPr>
        <p:spPr>
          <a:xfrm>
            <a:off x="4483713" y="1385951"/>
            <a:ext cx="2592288" cy="2547105"/>
          </a:xfrm>
          <a:custGeom>
            <a:avLst/>
            <a:gdLst>
              <a:gd name="connsiteX0" fmla="*/ 0 w 3067050"/>
              <a:gd name="connsiteY0" fmla="*/ 1695450 h 1695450"/>
              <a:gd name="connsiteX1" fmla="*/ 95250 w 3067050"/>
              <a:gd name="connsiteY1" fmla="*/ 1590675 h 1695450"/>
              <a:gd name="connsiteX2" fmla="*/ 238125 w 3067050"/>
              <a:gd name="connsiteY2" fmla="*/ 1524000 h 1695450"/>
              <a:gd name="connsiteX3" fmla="*/ 352425 w 3067050"/>
              <a:gd name="connsiteY3" fmla="*/ 1543050 h 1695450"/>
              <a:gd name="connsiteX4" fmla="*/ 561975 w 3067050"/>
              <a:gd name="connsiteY4" fmla="*/ 1590675 h 1695450"/>
              <a:gd name="connsiteX5" fmla="*/ 647700 w 3067050"/>
              <a:gd name="connsiteY5" fmla="*/ 1514475 h 1695450"/>
              <a:gd name="connsiteX6" fmla="*/ 771525 w 3067050"/>
              <a:gd name="connsiteY6" fmla="*/ 1457325 h 1695450"/>
              <a:gd name="connsiteX7" fmla="*/ 971550 w 3067050"/>
              <a:gd name="connsiteY7" fmla="*/ 1371600 h 1695450"/>
              <a:gd name="connsiteX8" fmla="*/ 1143000 w 3067050"/>
              <a:gd name="connsiteY8" fmla="*/ 1000125 h 1695450"/>
              <a:gd name="connsiteX9" fmla="*/ 1304925 w 3067050"/>
              <a:gd name="connsiteY9" fmla="*/ 771525 h 1695450"/>
              <a:gd name="connsiteX10" fmla="*/ 1409700 w 3067050"/>
              <a:gd name="connsiteY10" fmla="*/ 552450 h 1695450"/>
              <a:gd name="connsiteX11" fmla="*/ 1504950 w 3067050"/>
              <a:gd name="connsiteY11" fmla="*/ 381000 h 1695450"/>
              <a:gd name="connsiteX12" fmla="*/ 1619250 w 3067050"/>
              <a:gd name="connsiteY12" fmla="*/ 161925 h 1695450"/>
              <a:gd name="connsiteX13" fmla="*/ 1838325 w 3067050"/>
              <a:gd name="connsiteY13" fmla="*/ 47625 h 1695450"/>
              <a:gd name="connsiteX14" fmla="*/ 2019300 w 3067050"/>
              <a:gd name="connsiteY14" fmla="*/ 0 h 1695450"/>
              <a:gd name="connsiteX15" fmla="*/ 2114550 w 3067050"/>
              <a:gd name="connsiteY15" fmla="*/ 219075 h 1695450"/>
              <a:gd name="connsiteX16" fmla="*/ 2247900 w 3067050"/>
              <a:gd name="connsiteY16" fmla="*/ 419100 h 1695450"/>
              <a:gd name="connsiteX17" fmla="*/ 2381250 w 3067050"/>
              <a:gd name="connsiteY17" fmla="*/ 542925 h 1695450"/>
              <a:gd name="connsiteX18" fmla="*/ 2495550 w 3067050"/>
              <a:gd name="connsiteY18" fmla="*/ 428625 h 1695450"/>
              <a:gd name="connsiteX19" fmla="*/ 2552700 w 3067050"/>
              <a:gd name="connsiteY19" fmla="*/ 552450 h 1695450"/>
              <a:gd name="connsiteX20" fmla="*/ 2638425 w 3067050"/>
              <a:gd name="connsiteY20" fmla="*/ 685800 h 1695450"/>
              <a:gd name="connsiteX21" fmla="*/ 2705100 w 3067050"/>
              <a:gd name="connsiteY21" fmla="*/ 828675 h 1695450"/>
              <a:gd name="connsiteX22" fmla="*/ 2819400 w 3067050"/>
              <a:gd name="connsiteY22" fmla="*/ 1057275 h 1695450"/>
              <a:gd name="connsiteX23" fmla="*/ 2952750 w 3067050"/>
              <a:gd name="connsiteY23" fmla="*/ 1219200 h 1695450"/>
              <a:gd name="connsiteX24" fmla="*/ 3057525 w 3067050"/>
              <a:gd name="connsiteY24" fmla="*/ 1466850 h 1695450"/>
              <a:gd name="connsiteX25" fmla="*/ 3057525 w 3067050"/>
              <a:gd name="connsiteY25" fmla="*/ 1466850 h 1695450"/>
              <a:gd name="connsiteX26" fmla="*/ 3067050 w 3067050"/>
              <a:gd name="connsiteY26" fmla="*/ 1495425 h 1695450"/>
              <a:gd name="connsiteX0" fmla="*/ 0 w 3067050"/>
              <a:gd name="connsiteY0" fmla="*/ 1763388 h 1763388"/>
              <a:gd name="connsiteX1" fmla="*/ 95250 w 3067050"/>
              <a:gd name="connsiteY1" fmla="*/ 1590675 h 1763388"/>
              <a:gd name="connsiteX2" fmla="*/ 238125 w 3067050"/>
              <a:gd name="connsiteY2" fmla="*/ 1524000 h 1763388"/>
              <a:gd name="connsiteX3" fmla="*/ 352425 w 3067050"/>
              <a:gd name="connsiteY3" fmla="*/ 1543050 h 1763388"/>
              <a:gd name="connsiteX4" fmla="*/ 561975 w 3067050"/>
              <a:gd name="connsiteY4" fmla="*/ 1590675 h 1763388"/>
              <a:gd name="connsiteX5" fmla="*/ 647700 w 3067050"/>
              <a:gd name="connsiteY5" fmla="*/ 1514475 h 1763388"/>
              <a:gd name="connsiteX6" fmla="*/ 771525 w 3067050"/>
              <a:gd name="connsiteY6" fmla="*/ 1457325 h 1763388"/>
              <a:gd name="connsiteX7" fmla="*/ 971550 w 3067050"/>
              <a:gd name="connsiteY7" fmla="*/ 1371600 h 1763388"/>
              <a:gd name="connsiteX8" fmla="*/ 1143000 w 3067050"/>
              <a:gd name="connsiteY8" fmla="*/ 1000125 h 1763388"/>
              <a:gd name="connsiteX9" fmla="*/ 1304925 w 3067050"/>
              <a:gd name="connsiteY9" fmla="*/ 771525 h 1763388"/>
              <a:gd name="connsiteX10" fmla="*/ 1409700 w 3067050"/>
              <a:gd name="connsiteY10" fmla="*/ 552450 h 1763388"/>
              <a:gd name="connsiteX11" fmla="*/ 1504950 w 3067050"/>
              <a:gd name="connsiteY11" fmla="*/ 381000 h 1763388"/>
              <a:gd name="connsiteX12" fmla="*/ 1619250 w 3067050"/>
              <a:gd name="connsiteY12" fmla="*/ 161925 h 1763388"/>
              <a:gd name="connsiteX13" fmla="*/ 1838325 w 3067050"/>
              <a:gd name="connsiteY13" fmla="*/ 47625 h 1763388"/>
              <a:gd name="connsiteX14" fmla="*/ 2019300 w 3067050"/>
              <a:gd name="connsiteY14" fmla="*/ 0 h 1763388"/>
              <a:gd name="connsiteX15" fmla="*/ 2114550 w 3067050"/>
              <a:gd name="connsiteY15" fmla="*/ 219075 h 1763388"/>
              <a:gd name="connsiteX16" fmla="*/ 2247900 w 3067050"/>
              <a:gd name="connsiteY16" fmla="*/ 419100 h 1763388"/>
              <a:gd name="connsiteX17" fmla="*/ 2381250 w 3067050"/>
              <a:gd name="connsiteY17" fmla="*/ 542925 h 1763388"/>
              <a:gd name="connsiteX18" fmla="*/ 2495550 w 3067050"/>
              <a:gd name="connsiteY18" fmla="*/ 428625 h 1763388"/>
              <a:gd name="connsiteX19" fmla="*/ 2552700 w 3067050"/>
              <a:gd name="connsiteY19" fmla="*/ 552450 h 1763388"/>
              <a:gd name="connsiteX20" fmla="*/ 2638425 w 3067050"/>
              <a:gd name="connsiteY20" fmla="*/ 685800 h 1763388"/>
              <a:gd name="connsiteX21" fmla="*/ 2705100 w 3067050"/>
              <a:gd name="connsiteY21" fmla="*/ 828675 h 1763388"/>
              <a:gd name="connsiteX22" fmla="*/ 2819400 w 3067050"/>
              <a:gd name="connsiteY22" fmla="*/ 1057275 h 1763388"/>
              <a:gd name="connsiteX23" fmla="*/ 2952750 w 3067050"/>
              <a:gd name="connsiteY23" fmla="*/ 1219200 h 1763388"/>
              <a:gd name="connsiteX24" fmla="*/ 3057525 w 3067050"/>
              <a:gd name="connsiteY24" fmla="*/ 1466850 h 1763388"/>
              <a:gd name="connsiteX25" fmla="*/ 3057525 w 3067050"/>
              <a:gd name="connsiteY25" fmla="*/ 1466850 h 1763388"/>
              <a:gd name="connsiteX26" fmla="*/ 3067050 w 3067050"/>
              <a:gd name="connsiteY26" fmla="*/ 1495425 h 1763388"/>
              <a:gd name="connsiteX0" fmla="*/ 0 w 3057525"/>
              <a:gd name="connsiteY0" fmla="*/ 1763388 h 1763388"/>
              <a:gd name="connsiteX1" fmla="*/ 95250 w 3057525"/>
              <a:gd name="connsiteY1" fmla="*/ 1590675 h 1763388"/>
              <a:gd name="connsiteX2" fmla="*/ 238125 w 3057525"/>
              <a:gd name="connsiteY2" fmla="*/ 1524000 h 1763388"/>
              <a:gd name="connsiteX3" fmla="*/ 352425 w 3057525"/>
              <a:gd name="connsiteY3" fmla="*/ 1543050 h 1763388"/>
              <a:gd name="connsiteX4" fmla="*/ 561975 w 3057525"/>
              <a:gd name="connsiteY4" fmla="*/ 1590675 h 1763388"/>
              <a:gd name="connsiteX5" fmla="*/ 647700 w 3057525"/>
              <a:gd name="connsiteY5" fmla="*/ 1514475 h 1763388"/>
              <a:gd name="connsiteX6" fmla="*/ 771525 w 3057525"/>
              <a:gd name="connsiteY6" fmla="*/ 1457325 h 1763388"/>
              <a:gd name="connsiteX7" fmla="*/ 971550 w 3057525"/>
              <a:gd name="connsiteY7" fmla="*/ 1371600 h 1763388"/>
              <a:gd name="connsiteX8" fmla="*/ 1143000 w 3057525"/>
              <a:gd name="connsiteY8" fmla="*/ 1000125 h 1763388"/>
              <a:gd name="connsiteX9" fmla="*/ 1304925 w 3057525"/>
              <a:gd name="connsiteY9" fmla="*/ 771525 h 1763388"/>
              <a:gd name="connsiteX10" fmla="*/ 1409700 w 3057525"/>
              <a:gd name="connsiteY10" fmla="*/ 552450 h 1763388"/>
              <a:gd name="connsiteX11" fmla="*/ 1504950 w 3057525"/>
              <a:gd name="connsiteY11" fmla="*/ 381000 h 1763388"/>
              <a:gd name="connsiteX12" fmla="*/ 1619250 w 3057525"/>
              <a:gd name="connsiteY12" fmla="*/ 161925 h 1763388"/>
              <a:gd name="connsiteX13" fmla="*/ 1838325 w 3057525"/>
              <a:gd name="connsiteY13" fmla="*/ 47625 h 1763388"/>
              <a:gd name="connsiteX14" fmla="*/ 2019300 w 3057525"/>
              <a:gd name="connsiteY14" fmla="*/ 0 h 1763388"/>
              <a:gd name="connsiteX15" fmla="*/ 2114550 w 3057525"/>
              <a:gd name="connsiteY15" fmla="*/ 219075 h 1763388"/>
              <a:gd name="connsiteX16" fmla="*/ 2247900 w 3057525"/>
              <a:gd name="connsiteY16" fmla="*/ 419100 h 1763388"/>
              <a:gd name="connsiteX17" fmla="*/ 2381250 w 3057525"/>
              <a:gd name="connsiteY17" fmla="*/ 542925 h 1763388"/>
              <a:gd name="connsiteX18" fmla="*/ 2495550 w 3057525"/>
              <a:gd name="connsiteY18" fmla="*/ 428625 h 1763388"/>
              <a:gd name="connsiteX19" fmla="*/ 2552700 w 3057525"/>
              <a:gd name="connsiteY19" fmla="*/ 552450 h 1763388"/>
              <a:gd name="connsiteX20" fmla="*/ 2638425 w 3057525"/>
              <a:gd name="connsiteY20" fmla="*/ 685800 h 1763388"/>
              <a:gd name="connsiteX21" fmla="*/ 2705100 w 3057525"/>
              <a:gd name="connsiteY21" fmla="*/ 828675 h 1763388"/>
              <a:gd name="connsiteX22" fmla="*/ 2819400 w 3057525"/>
              <a:gd name="connsiteY22" fmla="*/ 1057275 h 1763388"/>
              <a:gd name="connsiteX23" fmla="*/ 2952750 w 3057525"/>
              <a:gd name="connsiteY23" fmla="*/ 1219200 h 1763388"/>
              <a:gd name="connsiteX24" fmla="*/ 3057525 w 3057525"/>
              <a:gd name="connsiteY24" fmla="*/ 1466850 h 1763388"/>
              <a:gd name="connsiteX25" fmla="*/ 3057525 w 3057525"/>
              <a:gd name="connsiteY25" fmla="*/ 1466850 h 1763388"/>
              <a:gd name="connsiteX26" fmla="*/ 3048000 w 3057525"/>
              <a:gd name="connsiteY26" fmla="*/ 1760383 h 1763388"/>
              <a:gd name="connsiteX0" fmla="*/ 0 w 3057525"/>
              <a:gd name="connsiteY0" fmla="*/ 1763388 h 1855496"/>
              <a:gd name="connsiteX1" fmla="*/ 95250 w 3057525"/>
              <a:gd name="connsiteY1" fmla="*/ 1590675 h 1855496"/>
              <a:gd name="connsiteX2" fmla="*/ 238125 w 3057525"/>
              <a:gd name="connsiteY2" fmla="*/ 1524000 h 1855496"/>
              <a:gd name="connsiteX3" fmla="*/ 352425 w 3057525"/>
              <a:gd name="connsiteY3" fmla="*/ 1543050 h 1855496"/>
              <a:gd name="connsiteX4" fmla="*/ 561975 w 3057525"/>
              <a:gd name="connsiteY4" fmla="*/ 1590675 h 1855496"/>
              <a:gd name="connsiteX5" fmla="*/ 647700 w 3057525"/>
              <a:gd name="connsiteY5" fmla="*/ 1514475 h 1855496"/>
              <a:gd name="connsiteX6" fmla="*/ 771525 w 3057525"/>
              <a:gd name="connsiteY6" fmla="*/ 1457325 h 1855496"/>
              <a:gd name="connsiteX7" fmla="*/ 971550 w 3057525"/>
              <a:gd name="connsiteY7" fmla="*/ 1371600 h 1855496"/>
              <a:gd name="connsiteX8" fmla="*/ 1143000 w 3057525"/>
              <a:gd name="connsiteY8" fmla="*/ 1000125 h 1855496"/>
              <a:gd name="connsiteX9" fmla="*/ 1304925 w 3057525"/>
              <a:gd name="connsiteY9" fmla="*/ 771525 h 1855496"/>
              <a:gd name="connsiteX10" fmla="*/ 1409700 w 3057525"/>
              <a:gd name="connsiteY10" fmla="*/ 552450 h 1855496"/>
              <a:gd name="connsiteX11" fmla="*/ 1504950 w 3057525"/>
              <a:gd name="connsiteY11" fmla="*/ 381000 h 1855496"/>
              <a:gd name="connsiteX12" fmla="*/ 1619250 w 3057525"/>
              <a:gd name="connsiteY12" fmla="*/ 161925 h 1855496"/>
              <a:gd name="connsiteX13" fmla="*/ 1838325 w 3057525"/>
              <a:gd name="connsiteY13" fmla="*/ 47625 h 1855496"/>
              <a:gd name="connsiteX14" fmla="*/ 2019300 w 3057525"/>
              <a:gd name="connsiteY14" fmla="*/ 0 h 1855496"/>
              <a:gd name="connsiteX15" fmla="*/ 2114550 w 3057525"/>
              <a:gd name="connsiteY15" fmla="*/ 219075 h 1855496"/>
              <a:gd name="connsiteX16" fmla="*/ 2247900 w 3057525"/>
              <a:gd name="connsiteY16" fmla="*/ 419100 h 1855496"/>
              <a:gd name="connsiteX17" fmla="*/ 2381250 w 3057525"/>
              <a:gd name="connsiteY17" fmla="*/ 542925 h 1855496"/>
              <a:gd name="connsiteX18" fmla="*/ 2495550 w 3057525"/>
              <a:gd name="connsiteY18" fmla="*/ 428625 h 1855496"/>
              <a:gd name="connsiteX19" fmla="*/ 2552700 w 3057525"/>
              <a:gd name="connsiteY19" fmla="*/ 552450 h 1855496"/>
              <a:gd name="connsiteX20" fmla="*/ 2638425 w 3057525"/>
              <a:gd name="connsiteY20" fmla="*/ 685800 h 1855496"/>
              <a:gd name="connsiteX21" fmla="*/ 2705100 w 3057525"/>
              <a:gd name="connsiteY21" fmla="*/ 828675 h 1855496"/>
              <a:gd name="connsiteX22" fmla="*/ 2819400 w 3057525"/>
              <a:gd name="connsiteY22" fmla="*/ 1057275 h 1855496"/>
              <a:gd name="connsiteX23" fmla="*/ 2952750 w 3057525"/>
              <a:gd name="connsiteY23" fmla="*/ 1219200 h 1855496"/>
              <a:gd name="connsiteX24" fmla="*/ 3057525 w 3057525"/>
              <a:gd name="connsiteY24" fmla="*/ 1466850 h 1855496"/>
              <a:gd name="connsiteX25" fmla="*/ 3057525 w 3057525"/>
              <a:gd name="connsiteY25" fmla="*/ 1466850 h 1855496"/>
              <a:gd name="connsiteX26" fmla="*/ 3057525 w 3057525"/>
              <a:gd name="connsiteY26" fmla="*/ 1855496 h 1855496"/>
              <a:gd name="connsiteX0" fmla="*/ 0 w 3057525"/>
              <a:gd name="connsiteY0" fmla="*/ 1763388 h 1855496"/>
              <a:gd name="connsiteX1" fmla="*/ 95250 w 3057525"/>
              <a:gd name="connsiteY1" fmla="*/ 1590675 h 1855496"/>
              <a:gd name="connsiteX2" fmla="*/ 238125 w 3057525"/>
              <a:gd name="connsiteY2" fmla="*/ 1524000 h 1855496"/>
              <a:gd name="connsiteX3" fmla="*/ 352425 w 3057525"/>
              <a:gd name="connsiteY3" fmla="*/ 1543050 h 1855496"/>
              <a:gd name="connsiteX4" fmla="*/ 561975 w 3057525"/>
              <a:gd name="connsiteY4" fmla="*/ 1590675 h 1855496"/>
              <a:gd name="connsiteX5" fmla="*/ 647700 w 3057525"/>
              <a:gd name="connsiteY5" fmla="*/ 1514475 h 1855496"/>
              <a:gd name="connsiteX6" fmla="*/ 771525 w 3057525"/>
              <a:gd name="connsiteY6" fmla="*/ 1457325 h 1855496"/>
              <a:gd name="connsiteX7" fmla="*/ 971550 w 3057525"/>
              <a:gd name="connsiteY7" fmla="*/ 1371600 h 1855496"/>
              <a:gd name="connsiteX8" fmla="*/ 1143000 w 3057525"/>
              <a:gd name="connsiteY8" fmla="*/ 1000125 h 1855496"/>
              <a:gd name="connsiteX9" fmla="*/ 1304925 w 3057525"/>
              <a:gd name="connsiteY9" fmla="*/ 771525 h 1855496"/>
              <a:gd name="connsiteX10" fmla="*/ 1409700 w 3057525"/>
              <a:gd name="connsiteY10" fmla="*/ 552450 h 1855496"/>
              <a:gd name="connsiteX11" fmla="*/ 1504950 w 3057525"/>
              <a:gd name="connsiteY11" fmla="*/ 381000 h 1855496"/>
              <a:gd name="connsiteX12" fmla="*/ 1619250 w 3057525"/>
              <a:gd name="connsiteY12" fmla="*/ 161925 h 1855496"/>
              <a:gd name="connsiteX13" fmla="*/ 1838325 w 3057525"/>
              <a:gd name="connsiteY13" fmla="*/ 47625 h 1855496"/>
              <a:gd name="connsiteX14" fmla="*/ 2019300 w 3057525"/>
              <a:gd name="connsiteY14" fmla="*/ 0 h 1855496"/>
              <a:gd name="connsiteX15" fmla="*/ 2114550 w 3057525"/>
              <a:gd name="connsiteY15" fmla="*/ 219075 h 1855496"/>
              <a:gd name="connsiteX16" fmla="*/ 2247900 w 3057525"/>
              <a:gd name="connsiteY16" fmla="*/ 419100 h 1855496"/>
              <a:gd name="connsiteX17" fmla="*/ 2381250 w 3057525"/>
              <a:gd name="connsiteY17" fmla="*/ 542925 h 1855496"/>
              <a:gd name="connsiteX18" fmla="*/ 2495550 w 3057525"/>
              <a:gd name="connsiteY18" fmla="*/ 428625 h 1855496"/>
              <a:gd name="connsiteX19" fmla="*/ 2552700 w 3057525"/>
              <a:gd name="connsiteY19" fmla="*/ 552450 h 1855496"/>
              <a:gd name="connsiteX20" fmla="*/ 2638425 w 3057525"/>
              <a:gd name="connsiteY20" fmla="*/ 685800 h 1855496"/>
              <a:gd name="connsiteX21" fmla="*/ 2705100 w 3057525"/>
              <a:gd name="connsiteY21" fmla="*/ 828675 h 1855496"/>
              <a:gd name="connsiteX22" fmla="*/ 2819400 w 3057525"/>
              <a:gd name="connsiteY22" fmla="*/ 1057275 h 1855496"/>
              <a:gd name="connsiteX23" fmla="*/ 2952750 w 3057525"/>
              <a:gd name="connsiteY23" fmla="*/ 1219200 h 1855496"/>
              <a:gd name="connsiteX24" fmla="*/ 3057525 w 3057525"/>
              <a:gd name="connsiteY24" fmla="*/ 1466850 h 1855496"/>
              <a:gd name="connsiteX25" fmla="*/ 3057525 w 3057525"/>
              <a:gd name="connsiteY25" fmla="*/ 1466850 h 1855496"/>
              <a:gd name="connsiteX26" fmla="*/ 3057525 w 3057525"/>
              <a:gd name="connsiteY26" fmla="*/ 1855496 h 1855496"/>
              <a:gd name="connsiteX0" fmla="*/ 0 w 3057525"/>
              <a:gd name="connsiteY0" fmla="*/ 1763388 h 1916640"/>
              <a:gd name="connsiteX1" fmla="*/ 95250 w 3057525"/>
              <a:gd name="connsiteY1" fmla="*/ 1590675 h 1916640"/>
              <a:gd name="connsiteX2" fmla="*/ 238125 w 3057525"/>
              <a:gd name="connsiteY2" fmla="*/ 1524000 h 1916640"/>
              <a:gd name="connsiteX3" fmla="*/ 352425 w 3057525"/>
              <a:gd name="connsiteY3" fmla="*/ 1543050 h 1916640"/>
              <a:gd name="connsiteX4" fmla="*/ 561975 w 3057525"/>
              <a:gd name="connsiteY4" fmla="*/ 1590675 h 1916640"/>
              <a:gd name="connsiteX5" fmla="*/ 647700 w 3057525"/>
              <a:gd name="connsiteY5" fmla="*/ 1514475 h 1916640"/>
              <a:gd name="connsiteX6" fmla="*/ 771525 w 3057525"/>
              <a:gd name="connsiteY6" fmla="*/ 1457325 h 1916640"/>
              <a:gd name="connsiteX7" fmla="*/ 971550 w 3057525"/>
              <a:gd name="connsiteY7" fmla="*/ 1371600 h 1916640"/>
              <a:gd name="connsiteX8" fmla="*/ 1143000 w 3057525"/>
              <a:gd name="connsiteY8" fmla="*/ 1000125 h 1916640"/>
              <a:gd name="connsiteX9" fmla="*/ 1304925 w 3057525"/>
              <a:gd name="connsiteY9" fmla="*/ 771525 h 1916640"/>
              <a:gd name="connsiteX10" fmla="*/ 1409700 w 3057525"/>
              <a:gd name="connsiteY10" fmla="*/ 552450 h 1916640"/>
              <a:gd name="connsiteX11" fmla="*/ 1504950 w 3057525"/>
              <a:gd name="connsiteY11" fmla="*/ 381000 h 1916640"/>
              <a:gd name="connsiteX12" fmla="*/ 1619250 w 3057525"/>
              <a:gd name="connsiteY12" fmla="*/ 161925 h 1916640"/>
              <a:gd name="connsiteX13" fmla="*/ 1838325 w 3057525"/>
              <a:gd name="connsiteY13" fmla="*/ 47625 h 1916640"/>
              <a:gd name="connsiteX14" fmla="*/ 2019300 w 3057525"/>
              <a:gd name="connsiteY14" fmla="*/ 0 h 1916640"/>
              <a:gd name="connsiteX15" fmla="*/ 2114550 w 3057525"/>
              <a:gd name="connsiteY15" fmla="*/ 219075 h 1916640"/>
              <a:gd name="connsiteX16" fmla="*/ 2247900 w 3057525"/>
              <a:gd name="connsiteY16" fmla="*/ 419100 h 1916640"/>
              <a:gd name="connsiteX17" fmla="*/ 2381250 w 3057525"/>
              <a:gd name="connsiteY17" fmla="*/ 542925 h 1916640"/>
              <a:gd name="connsiteX18" fmla="*/ 2495550 w 3057525"/>
              <a:gd name="connsiteY18" fmla="*/ 428625 h 1916640"/>
              <a:gd name="connsiteX19" fmla="*/ 2552700 w 3057525"/>
              <a:gd name="connsiteY19" fmla="*/ 552450 h 1916640"/>
              <a:gd name="connsiteX20" fmla="*/ 2638425 w 3057525"/>
              <a:gd name="connsiteY20" fmla="*/ 685800 h 1916640"/>
              <a:gd name="connsiteX21" fmla="*/ 2705100 w 3057525"/>
              <a:gd name="connsiteY21" fmla="*/ 828675 h 1916640"/>
              <a:gd name="connsiteX22" fmla="*/ 2819400 w 3057525"/>
              <a:gd name="connsiteY22" fmla="*/ 1057275 h 1916640"/>
              <a:gd name="connsiteX23" fmla="*/ 2952750 w 3057525"/>
              <a:gd name="connsiteY23" fmla="*/ 1219200 h 1916640"/>
              <a:gd name="connsiteX24" fmla="*/ 3057525 w 3057525"/>
              <a:gd name="connsiteY24" fmla="*/ 1466850 h 1916640"/>
              <a:gd name="connsiteX25" fmla="*/ 3057525 w 3057525"/>
              <a:gd name="connsiteY25" fmla="*/ 1466850 h 1916640"/>
              <a:gd name="connsiteX26" fmla="*/ 3038475 w 3057525"/>
              <a:gd name="connsiteY26" fmla="*/ 1916640 h 1916640"/>
              <a:gd name="connsiteX0" fmla="*/ 0 w 3163473"/>
              <a:gd name="connsiteY0" fmla="*/ 1763388 h 1916640"/>
              <a:gd name="connsiteX1" fmla="*/ 95250 w 3163473"/>
              <a:gd name="connsiteY1" fmla="*/ 1590675 h 1916640"/>
              <a:gd name="connsiteX2" fmla="*/ 238125 w 3163473"/>
              <a:gd name="connsiteY2" fmla="*/ 1524000 h 1916640"/>
              <a:gd name="connsiteX3" fmla="*/ 352425 w 3163473"/>
              <a:gd name="connsiteY3" fmla="*/ 1543050 h 1916640"/>
              <a:gd name="connsiteX4" fmla="*/ 561975 w 3163473"/>
              <a:gd name="connsiteY4" fmla="*/ 1590675 h 1916640"/>
              <a:gd name="connsiteX5" fmla="*/ 647700 w 3163473"/>
              <a:gd name="connsiteY5" fmla="*/ 1514475 h 1916640"/>
              <a:gd name="connsiteX6" fmla="*/ 771525 w 3163473"/>
              <a:gd name="connsiteY6" fmla="*/ 1457325 h 1916640"/>
              <a:gd name="connsiteX7" fmla="*/ 971550 w 3163473"/>
              <a:gd name="connsiteY7" fmla="*/ 1371600 h 1916640"/>
              <a:gd name="connsiteX8" fmla="*/ 1143000 w 3163473"/>
              <a:gd name="connsiteY8" fmla="*/ 1000125 h 1916640"/>
              <a:gd name="connsiteX9" fmla="*/ 1304925 w 3163473"/>
              <a:gd name="connsiteY9" fmla="*/ 771525 h 1916640"/>
              <a:gd name="connsiteX10" fmla="*/ 1409700 w 3163473"/>
              <a:gd name="connsiteY10" fmla="*/ 552450 h 1916640"/>
              <a:gd name="connsiteX11" fmla="*/ 1504950 w 3163473"/>
              <a:gd name="connsiteY11" fmla="*/ 381000 h 1916640"/>
              <a:gd name="connsiteX12" fmla="*/ 1619250 w 3163473"/>
              <a:gd name="connsiteY12" fmla="*/ 161925 h 1916640"/>
              <a:gd name="connsiteX13" fmla="*/ 1838325 w 3163473"/>
              <a:gd name="connsiteY13" fmla="*/ 47625 h 1916640"/>
              <a:gd name="connsiteX14" fmla="*/ 2019300 w 3163473"/>
              <a:gd name="connsiteY14" fmla="*/ 0 h 1916640"/>
              <a:gd name="connsiteX15" fmla="*/ 2114550 w 3163473"/>
              <a:gd name="connsiteY15" fmla="*/ 219075 h 1916640"/>
              <a:gd name="connsiteX16" fmla="*/ 2247900 w 3163473"/>
              <a:gd name="connsiteY16" fmla="*/ 419100 h 1916640"/>
              <a:gd name="connsiteX17" fmla="*/ 2381250 w 3163473"/>
              <a:gd name="connsiteY17" fmla="*/ 542925 h 1916640"/>
              <a:gd name="connsiteX18" fmla="*/ 2495550 w 3163473"/>
              <a:gd name="connsiteY18" fmla="*/ 428625 h 1916640"/>
              <a:gd name="connsiteX19" fmla="*/ 2552700 w 3163473"/>
              <a:gd name="connsiteY19" fmla="*/ 552450 h 1916640"/>
              <a:gd name="connsiteX20" fmla="*/ 2638425 w 3163473"/>
              <a:gd name="connsiteY20" fmla="*/ 685800 h 1916640"/>
              <a:gd name="connsiteX21" fmla="*/ 2705100 w 3163473"/>
              <a:gd name="connsiteY21" fmla="*/ 828675 h 1916640"/>
              <a:gd name="connsiteX22" fmla="*/ 2819400 w 3163473"/>
              <a:gd name="connsiteY22" fmla="*/ 1057275 h 1916640"/>
              <a:gd name="connsiteX23" fmla="*/ 2952750 w 3163473"/>
              <a:gd name="connsiteY23" fmla="*/ 1219200 h 1916640"/>
              <a:gd name="connsiteX24" fmla="*/ 3057525 w 3163473"/>
              <a:gd name="connsiteY24" fmla="*/ 1466850 h 1916640"/>
              <a:gd name="connsiteX25" fmla="*/ 3057525 w 3163473"/>
              <a:gd name="connsiteY25" fmla="*/ 1466850 h 1916640"/>
              <a:gd name="connsiteX26" fmla="*/ 3038475 w 3163473"/>
              <a:gd name="connsiteY26" fmla="*/ 1916640 h 1916640"/>
              <a:gd name="connsiteX0" fmla="*/ 285750 w 3343275"/>
              <a:gd name="connsiteY0" fmla="*/ 1763388 h 1943815"/>
              <a:gd name="connsiteX1" fmla="*/ 381000 w 3343275"/>
              <a:gd name="connsiteY1" fmla="*/ 1590675 h 1943815"/>
              <a:gd name="connsiteX2" fmla="*/ 523875 w 3343275"/>
              <a:gd name="connsiteY2" fmla="*/ 1524000 h 1943815"/>
              <a:gd name="connsiteX3" fmla="*/ 638175 w 3343275"/>
              <a:gd name="connsiteY3" fmla="*/ 1543050 h 1943815"/>
              <a:gd name="connsiteX4" fmla="*/ 847725 w 3343275"/>
              <a:gd name="connsiteY4" fmla="*/ 1590675 h 1943815"/>
              <a:gd name="connsiteX5" fmla="*/ 933450 w 3343275"/>
              <a:gd name="connsiteY5" fmla="*/ 1514475 h 1943815"/>
              <a:gd name="connsiteX6" fmla="*/ 1057275 w 3343275"/>
              <a:gd name="connsiteY6" fmla="*/ 1457325 h 1943815"/>
              <a:gd name="connsiteX7" fmla="*/ 1257300 w 3343275"/>
              <a:gd name="connsiteY7" fmla="*/ 1371600 h 1943815"/>
              <a:gd name="connsiteX8" fmla="*/ 1428750 w 3343275"/>
              <a:gd name="connsiteY8" fmla="*/ 1000125 h 1943815"/>
              <a:gd name="connsiteX9" fmla="*/ 1590675 w 3343275"/>
              <a:gd name="connsiteY9" fmla="*/ 771525 h 1943815"/>
              <a:gd name="connsiteX10" fmla="*/ 1695450 w 3343275"/>
              <a:gd name="connsiteY10" fmla="*/ 552450 h 1943815"/>
              <a:gd name="connsiteX11" fmla="*/ 1790700 w 3343275"/>
              <a:gd name="connsiteY11" fmla="*/ 381000 h 1943815"/>
              <a:gd name="connsiteX12" fmla="*/ 1905000 w 3343275"/>
              <a:gd name="connsiteY12" fmla="*/ 161925 h 1943815"/>
              <a:gd name="connsiteX13" fmla="*/ 2124075 w 3343275"/>
              <a:gd name="connsiteY13" fmla="*/ 47625 h 1943815"/>
              <a:gd name="connsiteX14" fmla="*/ 2305050 w 3343275"/>
              <a:gd name="connsiteY14" fmla="*/ 0 h 1943815"/>
              <a:gd name="connsiteX15" fmla="*/ 2400300 w 3343275"/>
              <a:gd name="connsiteY15" fmla="*/ 219075 h 1943815"/>
              <a:gd name="connsiteX16" fmla="*/ 2533650 w 3343275"/>
              <a:gd name="connsiteY16" fmla="*/ 419100 h 1943815"/>
              <a:gd name="connsiteX17" fmla="*/ 2667000 w 3343275"/>
              <a:gd name="connsiteY17" fmla="*/ 542925 h 1943815"/>
              <a:gd name="connsiteX18" fmla="*/ 2781300 w 3343275"/>
              <a:gd name="connsiteY18" fmla="*/ 428625 h 1943815"/>
              <a:gd name="connsiteX19" fmla="*/ 2838450 w 3343275"/>
              <a:gd name="connsiteY19" fmla="*/ 552450 h 1943815"/>
              <a:gd name="connsiteX20" fmla="*/ 2924175 w 3343275"/>
              <a:gd name="connsiteY20" fmla="*/ 685800 h 1943815"/>
              <a:gd name="connsiteX21" fmla="*/ 2990850 w 3343275"/>
              <a:gd name="connsiteY21" fmla="*/ 828675 h 1943815"/>
              <a:gd name="connsiteX22" fmla="*/ 3105150 w 3343275"/>
              <a:gd name="connsiteY22" fmla="*/ 1057275 h 1943815"/>
              <a:gd name="connsiteX23" fmla="*/ 3238500 w 3343275"/>
              <a:gd name="connsiteY23" fmla="*/ 1219200 h 1943815"/>
              <a:gd name="connsiteX24" fmla="*/ 3343275 w 3343275"/>
              <a:gd name="connsiteY24" fmla="*/ 1466850 h 1943815"/>
              <a:gd name="connsiteX25" fmla="*/ 3343275 w 3343275"/>
              <a:gd name="connsiteY25" fmla="*/ 1466850 h 1943815"/>
              <a:gd name="connsiteX26" fmla="*/ 0 w 3343275"/>
              <a:gd name="connsiteY26" fmla="*/ 1943815 h 1943815"/>
              <a:gd name="connsiteX0" fmla="*/ 238125 w 3343275"/>
              <a:gd name="connsiteY0" fmla="*/ 1831326 h 1943815"/>
              <a:gd name="connsiteX1" fmla="*/ 381000 w 3343275"/>
              <a:gd name="connsiteY1" fmla="*/ 1590675 h 1943815"/>
              <a:gd name="connsiteX2" fmla="*/ 523875 w 3343275"/>
              <a:gd name="connsiteY2" fmla="*/ 1524000 h 1943815"/>
              <a:gd name="connsiteX3" fmla="*/ 638175 w 3343275"/>
              <a:gd name="connsiteY3" fmla="*/ 1543050 h 1943815"/>
              <a:gd name="connsiteX4" fmla="*/ 847725 w 3343275"/>
              <a:gd name="connsiteY4" fmla="*/ 1590675 h 1943815"/>
              <a:gd name="connsiteX5" fmla="*/ 933450 w 3343275"/>
              <a:gd name="connsiteY5" fmla="*/ 1514475 h 1943815"/>
              <a:gd name="connsiteX6" fmla="*/ 1057275 w 3343275"/>
              <a:gd name="connsiteY6" fmla="*/ 1457325 h 1943815"/>
              <a:gd name="connsiteX7" fmla="*/ 1257300 w 3343275"/>
              <a:gd name="connsiteY7" fmla="*/ 1371600 h 1943815"/>
              <a:gd name="connsiteX8" fmla="*/ 1428750 w 3343275"/>
              <a:gd name="connsiteY8" fmla="*/ 1000125 h 1943815"/>
              <a:gd name="connsiteX9" fmla="*/ 1590675 w 3343275"/>
              <a:gd name="connsiteY9" fmla="*/ 771525 h 1943815"/>
              <a:gd name="connsiteX10" fmla="*/ 1695450 w 3343275"/>
              <a:gd name="connsiteY10" fmla="*/ 552450 h 1943815"/>
              <a:gd name="connsiteX11" fmla="*/ 1790700 w 3343275"/>
              <a:gd name="connsiteY11" fmla="*/ 381000 h 1943815"/>
              <a:gd name="connsiteX12" fmla="*/ 1905000 w 3343275"/>
              <a:gd name="connsiteY12" fmla="*/ 161925 h 1943815"/>
              <a:gd name="connsiteX13" fmla="*/ 2124075 w 3343275"/>
              <a:gd name="connsiteY13" fmla="*/ 47625 h 1943815"/>
              <a:gd name="connsiteX14" fmla="*/ 2305050 w 3343275"/>
              <a:gd name="connsiteY14" fmla="*/ 0 h 1943815"/>
              <a:gd name="connsiteX15" fmla="*/ 2400300 w 3343275"/>
              <a:gd name="connsiteY15" fmla="*/ 219075 h 1943815"/>
              <a:gd name="connsiteX16" fmla="*/ 2533650 w 3343275"/>
              <a:gd name="connsiteY16" fmla="*/ 419100 h 1943815"/>
              <a:gd name="connsiteX17" fmla="*/ 2667000 w 3343275"/>
              <a:gd name="connsiteY17" fmla="*/ 542925 h 1943815"/>
              <a:gd name="connsiteX18" fmla="*/ 2781300 w 3343275"/>
              <a:gd name="connsiteY18" fmla="*/ 428625 h 1943815"/>
              <a:gd name="connsiteX19" fmla="*/ 2838450 w 3343275"/>
              <a:gd name="connsiteY19" fmla="*/ 552450 h 1943815"/>
              <a:gd name="connsiteX20" fmla="*/ 2924175 w 3343275"/>
              <a:gd name="connsiteY20" fmla="*/ 685800 h 1943815"/>
              <a:gd name="connsiteX21" fmla="*/ 2990850 w 3343275"/>
              <a:gd name="connsiteY21" fmla="*/ 828675 h 1943815"/>
              <a:gd name="connsiteX22" fmla="*/ 3105150 w 3343275"/>
              <a:gd name="connsiteY22" fmla="*/ 1057275 h 1943815"/>
              <a:gd name="connsiteX23" fmla="*/ 3238500 w 3343275"/>
              <a:gd name="connsiteY23" fmla="*/ 1219200 h 1943815"/>
              <a:gd name="connsiteX24" fmla="*/ 3343275 w 3343275"/>
              <a:gd name="connsiteY24" fmla="*/ 1466850 h 1943815"/>
              <a:gd name="connsiteX25" fmla="*/ 3343275 w 3343275"/>
              <a:gd name="connsiteY25" fmla="*/ 1466850 h 1943815"/>
              <a:gd name="connsiteX26" fmla="*/ 0 w 3343275"/>
              <a:gd name="connsiteY26" fmla="*/ 1943815 h 1943815"/>
              <a:gd name="connsiteX0" fmla="*/ 0 w 3105150"/>
              <a:gd name="connsiteY0" fmla="*/ 1831326 h 1831326"/>
              <a:gd name="connsiteX1" fmla="*/ 142875 w 3105150"/>
              <a:gd name="connsiteY1" fmla="*/ 1590675 h 1831326"/>
              <a:gd name="connsiteX2" fmla="*/ 285750 w 3105150"/>
              <a:gd name="connsiteY2" fmla="*/ 1524000 h 1831326"/>
              <a:gd name="connsiteX3" fmla="*/ 400050 w 3105150"/>
              <a:gd name="connsiteY3" fmla="*/ 1543050 h 1831326"/>
              <a:gd name="connsiteX4" fmla="*/ 609600 w 3105150"/>
              <a:gd name="connsiteY4" fmla="*/ 1590675 h 1831326"/>
              <a:gd name="connsiteX5" fmla="*/ 695325 w 3105150"/>
              <a:gd name="connsiteY5" fmla="*/ 1514475 h 1831326"/>
              <a:gd name="connsiteX6" fmla="*/ 819150 w 3105150"/>
              <a:gd name="connsiteY6" fmla="*/ 1457325 h 1831326"/>
              <a:gd name="connsiteX7" fmla="*/ 1019175 w 3105150"/>
              <a:gd name="connsiteY7" fmla="*/ 1371600 h 1831326"/>
              <a:gd name="connsiteX8" fmla="*/ 1190625 w 3105150"/>
              <a:gd name="connsiteY8" fmla="*/ 1000125 h 1831326"/>
              <a:gd name="connsiteX9" fmla="*/ 1352550 w 3105150"/>
              <a:gd name="connsiteY9" fmla="*/ 771525 h 1831326"/>
              <a:gd name="connsiteX10" fmla="*/ 1457325 w 3105150"/>
              <a:gd name="connsiteY10" fmla="*/ 552450 h 1831326"/>
              <a:gd name="connsiteX11" fmla="*/ 1552575 w 3105150"/>
              <a:gd name="connsiteY11" fmla="*/ 381000 h 1831326"/>
              <a:gd name="connsiteX12" fmla="*/ 1666875 w 3105150"/>
              <a:gd name="connsiteY12" fmla="*/ 161925 h 1831326"/>
              <a:gd name="connsiteX13" fmla="*/ 1885950 w 3105150"/>
              <a:gd name="connsiteY13" fmla="*/ 47625 h 1831326"/>
              <a:gd name="connsiteX14" fmla="*/ 2066925 w 3105150"/>
              <a:gd name="connsiteY14" fmla="*/ 0 h 1831326"/>
              <a:gd name="connsiteX15" fmla="*/ 2162175 w 3105150"/>
              <a:gd name="connsiteY15" fmla="*/ 219075 h 1831326"/>
              <a:gd name="connsiteX16" fmla="*/ 2295525 w 3105150"/>
              <a:gd name="connsiteY16" fmla="*/ 419100 h 1831326"/>
              <a:gd name="connsiteX17" fmla="*/ 2428875 w 3105150"/>
              <a:gd name="connsiteY17" fmla="*/ 542925 h 1831326"/>
              <a:gd name="connsiteX18" fmla="*/ 2543175 w 3105150"/>
              <a:gd name="connsiteY18" fmla="*/ 428625 h 1831326"/>
              <a:gd name="connsiteX19" fmla="*/ 2600325 w 3105150"/>
              <a:gd name="connsiteY19" fmla="*/ 552450 h 1831326"/>
              <a:gd name="connsiteX20" fmla="*/ 2686050 w 3105150"/>
              <a:gd name="connsiteY20" fmla="*/ 685800 h 1831326"/>
              <a:gd name="connsiteX21" fmla="*/ 2752725 w 3105150"/>
              <a:gd name="connsiteY21" fmla="*/ 828675 h 1831326"/>
              <a:gd name="connsiteX22" fmla="*/ 2867025 w 3105150"/>
              <a:gd name="connsiteY22" fmla="*/ 1057275 h 1831326"/>
              <a:gd name="connsiteX23" fmla="*/ 3000375 w 3105150"/>
              <a:gd name="connsiteY23" fmla="*/ 1219200 h 1831326"/>
              <a:gd name="connsiteX24" fmla="*/ 3105150 w 3105150"/>
              <a:gd name="connsiteY24" fmla="*/ 1466850 h 1831326"/>
              <a:gd name="connsiteX25" fmla="*/ 3105150 w 3105150"/>
              <a:gd name="connsiteY25" fmla="*/ 1466850 h 1831326"/>
              <a:gd name="connsiteX26" fmla="*/ 66675 w 3105150"/>
              <a:gd name="connsiteY26" fmla="*/ 1814733 h 1831326"/>
              <a:gd name="connsiteX0" fmla="*/ 0 w 3105150"/>
              <a:gd name="connsiteY0" fmla="*/ 1831326 h 1831326"/>
              <a:gd name="connsiteX1" fmla="*/ 142875 w 3105150"/>
              <a:gd name="connsiteY1" fmla="*/ 1590675 h 1831326"/>
              <a:gd name="connsiteX2" fmla="*/ 285750 w 3105150"/>
              <a:gd name="connsiteY2" fmla="*/ 1524000 h 1831326"/>
              <a:gd name="connsiteX3" fmla="*/ 400050 w 3105150"/>
              <a:gd name="connsiteY3" fmla="*/ 1543050 h 1831326"/>
              <a:gd name="connsiteX4" fmla="*/ 609600 w 3105150"/>
              <a:gd name="connsiteY4" fmla="*/ 1590675 h 1831326"/>
              <a:gd name="connsiteX5" fmla="*/ 695325 w 3105150"/>
              <a:gd name="connsiteY5" fmla="*/ 1514475 h 1831326"/>
              <a:gd name="connsiteX6" fmla="*/ 819150 w 3105150"/>
              <a:gd name="connsiteY6" fmla="*/ 1457325 h 1831326"/>
              <a:gd name="connsiteX7" fmla="*/ 1019175 w 3105150"/>
              <a:gd name="connsiteY7" fmla="*/ 1371600 h 1831326"/>
              <a:gd name="connsiteX8" fmla="*/ 1190625 w 3105150"/>
              <a:gd name="connsiteY8" fmla="*/ 1000125 h 1831326"/>
              <a:gd name="connsiteX9" fmla="*/ 1352550 w 3105150"/>
              <a:gd name="connsiteY9" fmla="*/ 771525 h 1831326"/>
              <a:gd name="connsiteX10" fmla="*/ 1457325 w 3105150"/>
              <a:gd name="connsiteY10" fmla="*/ 552450 h 1831326"/>
              <a:gd name="connsiteX11" fmla="*/ 1552575 w 3105150"/>
              <a:gd name="connsiteY11" fmla="*/ 381000 h 1831326"/>
              <a:gd name="connsiteX12" fmla="*/ 1666875 w 3105150"/>
              <a:gd name="connsiteY12" fmla="*/ 161925 h 1831326"/>
              <a:gd name="connsiteX13" fmla="*/ 1885950 w 3105150"/>
              <a:gd name="connsiteY13" fmla="*/ 47625 h 1831326"/>
              <a:gd name="connsiteX14" fmla="*/ 2066925 w 3105150"/>
              <a:gd name="connsiteY14" fmla="*/ 0 h 1831326"/>
              <a:gd name="connsiteX15" fmla="*/ 2162175 w 3105150"/>
              <a:gd name="connsiteY15" fmla="*/ 219075 h 1831326"/>
              <a:gd name="connsiteX16" fmla="*/ 2295525 w 3105150"/>
              <a:gd name="connsiteY16" fmla="*/ 419100 h 1831326"/>
              <a:gd name="connsiteX17" fmla="*/ 2428875 w 3105150"/>
              <a:gd name="connsiteY17" fmla="*/ 542925 h 1831326"/>
              <a:gd name="connsiteX18" fmla="*/ 2543175 w 3105150"/>
              <a:gd name="connsiteY18" fmla="*/ 428625 h 1831326"/>
              <a:gd name="connsiteX19" fmla="*/ 2600325 w 3105150"/>
              <a:gd name="connsiteY19" fmla="*/ 552450 h 1831326"/>
              <a:gd name="connsiteX20" fmla="*/ 2686050 w 3105150"/>
              <a:gd name="connsiteY20" fmla="*/ 685800 h 1831326"/>
              <a:gd name="connsiteX21" fmla="*/ 2752725 w 3105150"/>
              <a:gd name="connsiteY21" fmla="*/ 828675 h 1831326"/>
              <a:gd name="connsiteX22" fmla="*/ 2867025 w 3105150"/>
              <a:gd name="connsiteY22" fmla="*/ 1057275 h 1831326"/>
              <a:gd name="connsiteX23" fmla="*/ 3000375 w 3105150"/>
              <a:gd name="connsiteY23" fmla="*/ 1219200 h 1831326"/>
              <a:gd name="connsiteX24" fmla="*/ 3105150 w 3105150"/>
              <a:gd name="connsiteY24" fmla="*/ 1466850 h 1831326"/>
              <a:gd name="connsiteX25" fmla="*/ 3105150 w 3105150"/>
              <a:gd name="connsiteY25" fmla="*/ 1466850 h 1831326"/>
              <a:gd name="connsiteX26" fmla="*/ 66675 w 3105150"/>
              <a:gd name="connsiteY26" fmla="*/ 1814733 h 1831326"/>
              <a:gd name="connsiteX0" fmla="*/ 0 w 3162300"/>
              <a:gd name="connsiteY0" fmla="*/ 1831326 h 1831326"/>
              <a:gd name="connsiteX1" fmla="*/ 142875 w 3162300"/>
              <a:gd name="connsiteY1" fmla="*/ 1590675 h 1831326"/>
              <a:gd name="connsiteX2" fmla="*/ 285750 w 3162300"/>
              <a:gd name="connsiteY2" fmla="*/ 1524000 h 1831326"/>
              <a:gd name="connsiteX3" fmla="*/ 400050 w 3162300"/>
              <a:gd name="connsiteY3" fmla="*/ 1543050 h 1831326"/>
              <a:gd name="connsiteX4" fmla="*/ 609600 w 3162300"/>
              <a:gd name="connsiteY4" fmla="*/ 1590675 h 1831326"/>
              <a:gd name="connsiteX5" fmla="*/ 695325 w 3162300"/>
              <a:gd name="connsiteY5" fmla="*/ 1514475 h 1831326"/>
              <a:gd name="connsiteX6" fmla="*/ 819150 w 3162300"/>
              <a:gd name="connsiteY6" fmla="*/ 1457325 h 1831326"/>
              <a:gd name="connsiteX7" fmla="*/ 1019175 w 3162300"/>
              <a:gd name="connsiteY7" fmla="*/ 1371600 h 1831326"/>
              <a:gd name="connsiteX8" fmla="*/ 1190625 w 3162300"/>
              <a:gd name="connsiteY8" fmla="*/ 1000125 h 1831326"/>
              <a:gd name="connsiteX9" fmla="*/ 1352550 w 3162300"/>
              <a:gd name="connsiteY9" fmla="*/ 771525 h 1831326"/>
              <a:gd name="connsiteX10" fmla="*/ 1457325 w 3162300"/>
              <a:gd name="connsiteY10" fmla="*/ 552450 h 1831326"/>
              <a:gd name="connsiteX11" fmla="*/ 1552575 w 3162300"/>
              <a:gd name="connsiteY11" fmla="*/ 381000 h 1831326"/>
              <a:gd name="connsiteX12" fmla="*/ 1666875 w 3162300"/>
              <a:gd name="connsiteY12" fmla="*/ 161925 h 1831326"/>
              <a:gd name="connsiteX13" fmla="*/ 1885950 w 3162300"/>
              <a:gd name="connsiteY13" fmla="*/ 47625 h 1831326"/>
              <a:gd name="connsiteX14" fmla="*/ 2066925 w 3162300"/>
              <a:gd name="connsiteY14" fmla="*/ 0 h 1831326"/>
              <a:gd name="connsiteX15" fmla="*/ 2162175 w 3162300"/>
              <a:gd name="connsiteY15" fmla="*/ 219075 h 1831326"/>
              <a:gd name="connsiteX16" fmla="*/ 2295525 w 3162300"/>
              <a:gd name="connsiteY16" fmla="*/ 419100 h 1831326"/>
              <a:gd name="connsiteX17" fmla="*/ 2428875 w 3162300"/>
              <a:gd name="connsiteY17" fmla="*/ 542925 h 1831326"/>
              <a:gd name="connsiteX18" fmla="*/ 2543175 w 3162300"/>
              <a:gd name="connsiteY18" fmla="*/ 428625 h 1831326"/>
              <a:gd name="connsiteX19" fmla="*/ 2600325 w 3162300"/>
              <a:gd name="connsiteY19" fmla="*/ 552450 h 1831326"/>
              <a:gd name="connsiteX20" fmla="*/ 2686050 w 3162300"/>
              <a:gd name="connsiteY20" fmla="*/ 685800 h 1831326"/>
              <a:gd name="connsiteX21" fmla="*/ 2752725 w 3162300"/>
              <a:gd name="connsiteY21" fmla="*/ 828675 h 1831326"/>
              <a:gd name="connsiteX22" fmla="*/ 2867025 w 3162300"/>
              <a:gd name="connsiteY22" fmla="*/ 1057275 h 1831326"/>
              <a:gd name="connsiteX23" fmla="*/ 3000375 w 3162300"/>
              <a:gd name="connsiteY23" fmla="*/ 1219200 h 1831326"/>
              <a:gd name="connsiteX24" fmla="*/ 3105150 w 3162300"/>
              <a:gd name="connsiteY24" fmla="*/ 1466850 h 1831326"/>
              <a:gd name="connsiteX25" fmla="*/ 3162300 w 3162300"/>
              <a:gd name="connsiteY25" fmla="*/ 1786159 h 1831326"/>
              <a:gd name="connsiteX26" fmla="*/ 66675 w 3162300"/>
              <a:gd name="connsiteY26" fmla="*/ 1814733 h 1831326"/>
              <a:gd name="connsiteX0" fmla="*/ 0 w 3162300"/>
              <a:gd name="connsiteY0" fmla="*/ 1831326 h 1831326"/>
              <a:gd name="connsiteX1" fmla="*/ 142875 w 3162300"/>
              <a:gd name="connsiteY1" fmla="*/ 1590675 h 1831326"/>
              <a:gd name="connsiteX2" fmla="*/ 285750 w 3162300"/>
              <a:gd name="connsiteY2" fmla="*/ 1524000 h 1831326"/>
              <a:gd name="connsiteX3" fmla="*/ 400050 w 3162300"/>
              <a:gd name="connsiteY3" fmla="*/ 1543050 h 1831326"/>
              <a:gd name="connsiteX4" fmla="*/ 609600 w 3162300"/>
              <a:gd name="connsiteY4" fmla="*/ 1590675 h 1831326"/>
              <a:gd name="connsiteX5" fmla="*/ 695325 w 3162300"/>
              <a:gd name="connsiteY5" fmla="*/ 1514475 h 1831326"/>
              <a:gd name="connsiteX6" fmla="*/ 819150 w 3162300"/>
              <a:gd name="connsiteY6" fmla="*/ 1457325 h 1831326"/>
              <a:gd name="connsiteX7" fmla="*/ 1019175 w 3162300"/>
              <a:gd name="connsiteY7" fmla="*/ 1371600 h 1831326"/>
              <a:gd name="connsiteX8" fmla="*/ 1190625 w 3162300"/>
              <a:gd name="connsiteY8" fmla="*/ 1000125 h 1831326"/>
              <a:gd name="connsiteX9" fmla="*/ 1352550 w 3162300"/>
              <a:gd name="connsiteY9" fmla="*/ 771525 h 1831326"/>
              <a:gd name="connsiteX10" fmla="*/ 1457325 w 3162300"/>
              <a:gd name="connsiteY10" fmla="*/ 552450 h 1831326"/>
              <a:gd name="connsiteX11" fmla="*/ 1552575 w 3162300"/>
              <a:gd name="connsiteY11" fmla="*/ 381000 h 1831326"/>
              <a:gd name="connsiteX12" fmla="*/ 1666875 w 3162300"/>
              <a:gd name="connsiteY12" fmla="*/ 161925 h 1831326"/>
              <a:gd name="connsiteX13" fmla="*/ 1885950 w 3162300"/>
              <a:gd name="connsiteY13" fmla="*/ 47625 h 1831326"/>
              <a:gd name="connsiteX14" fmla="*/ 2066925 w 3162300"/>
              <a:gd name="connsiteY14" fmla="*/ 0 h 1831326"/>
              <a:gd name="connsiteX15" fmla="*/ 2162175 w 3162300"/>
              <a:gd name="connsiteY15" fmla="*/ 219075 h 1831326"/>
              <a:gd name="connsiteX16" fmla="*/ 2295525 w 3162300"/>
              <a:gd name="connsiteY16" fmla="*/ 419100 h 1831326"/>
              <a:gd name="connsiteX17" fmla="*/ 2428875 w 3162300"/>
              <a:gd name="connsiteY17" fmla="*/ 542925 h 1831326"/>
              <a:gd name="connsiteX18" fmla="*/ 2543175 w 3162300"/>
              <a:gd name="connsiteY18" fmla="*/ 428625 h 1831326"/>
              <a:gd name="connsiteX19" fmla="*/ 2600325 w 3162300"/>
              <a:gd name="connsiteY19" fmla="*/ 552450 h 1831326"/>
              <a:gd name="connsiteX20" fmla="*/ 2686050 w 3162300"/>
              <a:gd name="connsiteY20" fmla="*/ 685800 h 1831326"/>
              <a:gd name="connsiteX21" fmla="*/ 2752725 w 3162300"/>
              <a:gd name="connsiteY21" fmla="*/ 828675 h 1831326"/>
              <a:gd name="connsiteX22" fmla="*/ 2867025 w 3162300"/>
              <a:gd name="connsiteY22" fmla="*/ 1057275 h 1831326"/>
              <a:gd name="connsiteX23" fmla="*/ 3000375 w 3162300"/>
              <a:gd name="connsiteY23" fmla="*/ 1219200 h 1831326"/>
              <a:gd name="connsiteX24" fmla="*/ 3105150 w 3162300"/>
              <a:gd name="connsiteY24" fmla="*/ 1466850 h 1831326"/>
              <a:gd name="connsiteX25" fmla="*/ 3162300 w 3162300"/>
              <a:gd name="connsiteY25" fmla="*/ 1786159 h 1831326"/>
              <a:gd name="connsiteX26" fmla="*/ 66675 w 3162300"/>
              <a:gd name="connsiteY26" fmla="*/ 1814733 h 1831326"/>
              <a:gd name="connsiteX27" fmla="*/ 0 w 3162300"/>
              <a:gd name="connsiteY27" fmla="*/ 1831326 h 1831326"/>
              <a:gd name="connsiteX0" fmla="*/ 0 w 3162300"/>
              <a:gd name="connsiteY0" fmla="*/ 1831326 h 1831326"/>
              <a:gd name="connsiteX1" fmla="*/ 102065 w 3162300"/>
              <a:gd name="connsiteY1" fmla="*/ 1325717 h 1831326"/>
              <a:gd name="connsiteX2" fmla="*/ 285750 w 3162300"/>
              <a:gd name="connsiteY2" fmla="*/ 1524000 h 1831326"/>
              <a:gd name="connsiteX3" fmla="*/ 400050 w 3162300"/>
              <a:gd name="connsiteY3" fmla="*/ 1543050 h 1831326"/>
              <a:gd name="connsiteX4" fmla="*/ 609600 w 3162300"/>
              <a:gd name="connsiteY4" fmla="*/ 1590675 h 1831326"/>
              <a:gd name="connsiteX5" fmla="*/ 695325 w 3162300"/>
              <a:gd name="connsiteY5" fmla="*/ 1514475 h 1831326"/>
              <a:gd name="connsiteX6" fmla="*/ 819150 w 3162300"/>
              <a:gd name="connsiteY6" fmla="*/ 1457325 h 1831326"/>
              <a:gd name="connsiteX7" fmla="*/ 1019175 w 3162300"/>
              <a:gd name="connsiteY7" fmla="*/ 1371600 h 1831326"/>
              <a:gd name="connsiteX8" fmla="*/ 1190625 w 3162300"/>
              <a:gd name="connsiteY8" fmla="*/ 1000125 h 1831326"/>
              <a:gd name="connsiteX9" fmla="*/ 1352550 w 3162300"/>
              <a:gd name="connsiteY9" fmla="*/ 771525 h 1831326"/>
              <a:gd name="connsiteX10" fmla="*/ 1457325 w 3162300"/>
              <a:gd name="connsiteY10" fmla="*/ 552450 h 1831326"/>
              <a:gd name="connsiteX11" fmla="*/ 1552575 w 3162300"/>
              <a:gd name="connsiteY11" fmla="*/ 381000 h 1831326"/>
              <a:gd name="connsiteX12" fmla="*/ 1666875 w 3162300"/>
              <a:gd name="connsiteY12" fmla="*/ 161925 h 1831326"/>
              <a:gd name="connsiteX13" fmla="*/ 1885950 w 3162300"/>
              <a:gd name="connsiteY13" fmla="*/ 47625 h 1831326"/>
              <a:gd name="connsiteX14" fmla="*/ 2066925 w 3162300"/>
              <a:gd name="connsiteY14" fmla="*/ 0 h 1831326"/>
              <a:gd name="connsiteX15" fmla="*/ 2162175 w 3162300"/>
              <a:gd name="connsiteY15" fmla="*/ 219075 h 1831326"/>
              <a:gd name="connsiteX16" fmla="*/ 2295525 w 3162300"/>
              <a:gd name="connsiteY16" fmla="*/ 419100 h 1831326"/>
              <a:gd name="connsiteX17" fmla="*/ 2428875 w 3162300"/>
              <a:gd name="connsiteY17" fmla="*/ 542925 h 1831326"/>
              <a:gd name="connsiteX18" fmla="*/ 2543175 w 3162300"/>
              <a:gd name="connsiteY18" fmla="*/ 428625 h 1831326"/>
              <a:gd name="connsiteX19" fmla="*/ 2600325 w 3162300"/>
              <a:gd name="connsiteY19" fmla="*/ 552450 h 1831326"/>
              <a:gd name="connsiteX20" fmla="*/ 2686050 w 3162300"/>
              <a:gd name="connsiteY20" fmla="*/ 685800 h 1831326"/>
              <a:gd name="connsiteX21" fmla="*/ 2752725 w 3162300"/>
              <a:gd name="connsiteY21" fmla="*/ 828675 h 1831326"/>
              <a:gd name="connsiteX22" fmla="*/ 2867025 w 3162300"/>
              <a:gd name="connsiteY22" fmla="*/ 1057275 h 1831326"/>
              <a:gd name="connsiteX23" fmla="*/ 3000375 w 3162300"/>
              <a:gd name="connsiteY23" fmla="*/ 1219200 h 1831326"/>
              <a:gd name="connsiteX24" fmla="*/ 3105150 w 3162300"/>
              <a:gd name="connsiteY24" fmla="*/ 1466850 h 1831326"/>
              <a:gd name="connsiteX25" fmla="*/ 3162300 w 3162300"/>
              <a:gd name="connsiteY25" fmla="*/ 1786159 h 1831326"/>
              <a:gd name="connsiteX26" fmla="*/ 66675 w 3162300"/>
              <a:gd name="connsiteY26" fmla="*/ 1814733 h 1831326"/>
              <a:gd name="connsiteX27" fmla="*/ 0 w 3162300"/>
              <a:gd name="connsiteY27" fmla="*/ 1831326 h 1831326"/>
              <a:gd name="connsiteX0" fmla="*/ 0 w 3162300"/>
              <a:gd name="connsiteY0" fmla="*/ 1831326 h 1831326"/>
              <a:gd name="connsiteX1" fmla="*/ 102065 w 3162300"/>
              <a:gd name="connsiteY1" fmla="*/ 1325717 h 1831326"/>
              <a:gd name="connsiteX2" fmla="*/ 428584 w 3162300"/>
              <a:gd name="connsiteY2" fmla="*/ 1333774 h 1831326"/>
              <a:gd name="connsiteX3" fmla="*/ 400050 w 3162300"/>
              <a:gd name="connsiteY3" fmla="*/ 1543050 h 1831326"/>
              <a:gd name="connsiteX4" fmla="*/ 609600 w 3162300"/>
              <a:gd name="connsiteY4" fmla="*/ 1590675 h 1831326"/>
              <a:gd name="connsiteX5" fmla="*/ 695325 w 3162300"/>
              <a:gd name="connsiteY5" fmla="*/ 1514475 h 1831326"/>
              <a:gd name="connsiteX6" fmla="*/ 819150 w 3162300"/>
              <a:gd name="connsiteY6" fmla="*/ 1457325 h 1831326"/>
              <a:gd name="connsiteX7" fmla="*/ 1019175 w 3162300"/>
              <a:gd name="connsiteY7" fmla="*/ 1371600 h 1831326"/>
              <a:gd name="connsiteX8" fmla="*/ 1190625 w 3162300"/>
              <a:gd name="connsiteY8" fmla="*/ 1000125 h 1831326"/>
              <a:gd name="connsiteX9" fmla="*/ 1352550 w 3162300"/>
              <a:gd name="connsiteY9" fmla="*/ 771525 h 1831326"/>
              <a:gd name="connsiteX10" fmla="*/ 1457325 w 3162300"/>
              <a:gd name="connsiteY10" fmla="*/ 552450 h 1831326"/>
              <a:gd name="connsiteX11" fmla="*/ 1552575 w 3162300"/>
              <a:gd name="connsiteY11" fmla="*/ 381000 h 1831326"/>
              <a:gd name="connsiteX12" fmla="*/ 1666875 w 3162300"/>
              <a:gd name="connsiteY12" fmla="*/ 161925 h 1831326"/>
              <a:gd name="connsiteX13" fmla="*/ 1885950 w 3162300"/>
              <a:gd name="connsiteY13" fmla="*/ 47625 h 1831326"/>
              <a:gd name="connsiteX14" fmla="*/ 2066925 w 3162300"/>
              <a:gd name="connsiteY14" fmla="*/ 0 h 1831326"/>
              <a:gd name="connsiteX15" fmla="*/ 2162175 w 3162300"/>
              <a:gd name="connsiteY15" fmla="*/ 219075 h 1831326"/>
              <a:gd name="connsiteX16" fmla="*/ 2295525 w 3162300"/>
              <a:gd name="connsiteY16" fmla="*/ 419100 h 1831326"/>
              <a:gd name="connsiteX17" fmla="*/ 2428875 w 3162300"/>
              <a:gd name="connsiteY17" fmla="*/ 542925 h 1831326"/>
              <a:gd name="connsiteX18" fmla="*/ 2543175 w 3162300"/>
              <a:gd name="connsiteY18" fmla="*/ 428625 h 1831326"/>
              <a:gd name="connsiteX19" fmla="*/ 2600325 w 3162300"/>
              <a:gd name="connsiteY19" fmla="*/ 552450 h 1831326"/>
              <a:gd name="connsiteX20" fmla="*/ 2686050 w 3162300"/>
              <a:gd name="connsiteY20" fmla="*/ 685800 h 1831326"/>
              <a:gd name="connsiteX21" fmla="*/ 2752725 w 3162300"/>
              <a:gd name="connsiteY21" fmla="*/ 828675 h 1831326"/>
              <a:gd name="connsiteX22" fmla="*/ 2867025 w 3162300"/>
              <a:gd name="connsiteY22" fmla="*/ 1057275 h 1831326"/>
              <a:gd name="connsiteX23" fmla="*/ 3000375 w 3162300"/>
              <a:gd name="connsiteY23" fmla="*/ 1219200 h 1831326"/>
              <a:gd name="connsiteX24" fmla="*/ 3105150 w 3162300"/>
              <a:gd name="connsiteY24" fmla="*/ 1466850 h 1831326"/>
              <a:gd name="connsiteX25" fmla="*/ 3162300 w 3162300"/>
              <a:gd name="connsiteY25" fmla="*/ 1786159 h 1831326"/>
              <a:gd name="connsiteX26" fmla="*/ 66675 w 3162300"/>
              <a:gd name="connsiteY26" fmla="*/ 1814733 h 1831326"/>
              <a:gd name="connsiteX27" fmla="*/ 0 w 3162300"/>
              <a:gd name="connsiteY27" fmla="*/ 1831326 h 1831326"/>
              <a:gd name="connsiteX0" fmla="*/ 0 w 3162300"/>
              <a:gd name="connsiteY0" fmla="*/ 1831326 h 1831326"/>
              <a:gd name="connsiteX1" fmla="*/ 102065 w 3162300"/>
              <a:gd name="connsiteY1" fmla="*/ 1325717 h 1831326"/>
              <a:gd name="connsiteX2" fmla="*/ 428584 w 3162300"/>
              <a:gd name="connsiteY2" fmla="*/ 1333774 h 1831326"/>
              <a:gd name="connsiteX3" fmla="*/ 400050 w 3162300"/>
              <a:gd name="connsiteY3" fmla="*/ 1543050 h 1831326"/>
              <a:gd name="connsiteX4" fmla="*/ 568791 w 3162300"/>
              <a:gd name="connsiteY4" fmla="*/ 1380067 h 1831326"/>
              <a:gd name="connsiteX5" fmla="*/ 695325 w 3162300"/>
              <a:gd name="connsiteY5" fmla="*/ 1514475 h 1831326"/>
              <a:gd name="connsiteX6" fmla="*/ 819150 w 3162300"/>
              <a:gd name="connsiteY6" fmla="*/ 1457325 h 1831326"/>
              <a:gd name="connsiteX7" fmla="*/ 1019175 w 3162300"/>
              <a:gd name="connsiteY7" fmla="*/ 1371600 h 1831326"/>
              <a:gd name="connsiteX8" fmla="*/ 1190625 w 3162300"/>
              <a:gd name="connsiteY8" fmla="*/ 1000125 h 1831326"/>
              <a:gd name="connsiteX9" fmla="*/ 1352550 w 3162300"/>
              <a:gd name="connsiteY9" fmla="*/ 771525 h 1831326"/>
              <a:gd name="connsiteX10" fmla="*/ 1457325 w 3162300"/>
              <a:gd name="connsiteY10" fmla="*/ 552450 h 1831326"/>
              <a:gd name="connsiteX11" fmla="*/ 1552575 w 3162300"/>
              <a:gd name="connsiteY11" fmla="*/ 381000 h 1831326"/>
              <a:gd name="connsiteX12" fmla="*/ 1666875 w 3162300"/>
              <a:gd name="connsiteY12" fmla="*/ 161925 h 1831326"/>
              <a:gd name="connsiteX13" fmla="*/ 1885950 w 3162300"/>
              <a:gd name="connsiteY13" fmla="*/ 47625 h 1831326"/>
              <a:gd name="connsiteX14" fmla="*/ 2066925 w 3162300"/>
              <a:gd name="connsiteY14" fmla="*/ 0 h 1831326"/>
              <a:gd name="connsiteX15" fmla="*/ 2162175 w 3162300"/>
              <a:gd name="connsiteY15" fmla="*/ 219075 h 1831326"/>
              <a:gd name="connsiteX16" fmla="*/ 2295525 w 3162300"/>
              <a:gd name="connsiteY16" fmla="*/ 419100 h 1831326"/>
              <a:gd name="connsiteX17" fmla="*/ 2428875 w 3162300"/>
              <a:gd name="connsiteY17" fmla="*/ 542925 h 1831326"/>
              <a:gd name="connsiteX18" fmla="*/ 2543175 w 3162300"/>
              <a:gd name="connsiteY18" fmla="*/ 428625 h 1831326"/>
              <a:gd name="connsiteX19" fmla="*/ 2600325 w 3162300"/>
              <a:gd name="connsiteY19" fmla="*/ 552450 h 1831326"/>
              <a:gd name="connsiteX20" fmla="*/ 2686050 w 3162300"/>
              <a:gd name="connsiteY20" fmla="*/ 685800 h 1831326"/>
              <a:gd name="connsiteX21" fmla="*/ 2752725 w 3162300"/>
              <a:gd name="connsiteY21" fmla="*/ 828675 h 1831326"/>
              <a:gd name="connsiteX22" fmla="*/ 2867025 w 3162300"/>
              <a:gd name="connsiteY22" fmla="*/ 1057275 h 1831326"/>
              <a:gd name="connsiteX23" fmla="*/ 3000375 w 3162300"/>
              <a:gd name="connsiteY23" fmla="*/ 1219200 h 1831326"/>
              <a:gd name="connsiteX24" fmla="*/ 3105150 w 3162300"/>
              <a:gd name="connsiteY24" fmla="*/ 1466850 h 1831326"/>
              <a:gd name="connsiteX25" fmla="*/ 3162300 w 3162300"/>
              <a:gd name="connsiteY25" fmla="*/ 1786159 h 1831326"/>
              <a:gd name="connsiteX26" fmla="*/ 66675 w 3162300"/>
              <a:gd name="connsiteY26" fmla="*/ 1814733 h 1831326"/>
              <a:gd name="connsiteX27" fmla="*/ 0 w 3162300"/>
              <a:gd name="connsiteY27" fmla="*/ 1831326 h 1831326"/>
              <a:gd name="connsiteX0" fmla="*/ 0 w 3162300"/>
              <a:gd name="connsiteY0" fmla="*/ 1831326 h 1831326"/>
              <a:gd name="connsiteX1" fmla="*/ 102065 w 3162300"/>
              <a:gd name="connsiteY1" fmla="*/ 1325717 h 1831326"/>
              <a:gd name="connsiteX2" fmla="*/ 428584 w 3162300"/>
              <a:gd name="connsiteY2" fmla="*/ 1333774 h 1831326"/>
              <a:gd name="connsiteX3" fmla="*/ 522479 w 3162300"/>
              <a:gd name="connsiteY3" fmla="*/ 1298473 h 1831326"/>
              <a:gd name="connsiteX4" fmla="*/ 568791 w 3162300"/>
              <a:gd name="connsiteY4" fmla="*/ 1380067 h 1831326"/>
              <a:gd name="connsiteX5" fmla="*/ 695325 w 3162300"/>
              <a:gd name="connsiteY5" fmla="*/ 1514475 h 1831326"/>
              <a:gd name="connsiteX6" fmla="*/ 819150 w 3162300"/>
              <a:gd name="connsiteY6" fmla="*/ 1457325 h 1831326"/>
              <a:gd name="connsiteX7" fmla="*/ 1019175 w 3162300"/>
              <a:gd name="connsiteY7" fmla="*/ 1371600 h 1831326"/>
              <a:gd name="connsiteX8" fmla="*/ 1190625 w 3162300"/>
              <a:gd name="connsiteY8" fmla="*/ 1000125 h 1831326"/>
              <a:gd name="connsiteX9" fmla="*/ 1352550 w 3162300"/>
              <a:gd name="connsiteY9" fmla="*/ 771525 h 1831326"/>
              <a:gd name="connsiteX10" fmla="*/ 1457325 w 3162300"/>
              <a:gd name="connsiteY10" fmla="*/ 552450 h 1831326"/>
              <a:gd name="connsiteX11" fmla="*/ 1552575 w 3162300"/>
              <a:gd name="connsiteY11" fmla="*/ 381000 h 1831326"/>
              <a:gd name="connsiteX12" fmla="*/ 1666875 w 3162300"/>
              <a:gd name="connsiteY12" fmla="*/ 161925 h 1831326"/>
              <a:gd name="connsiteX13" fmla="*/ 1885950 w 3162300"/>
              <a:gd name="connsiteY13" fmla="*/ 47625 h 1831326"/>
              <a:gd name="connsiteX14" fmla="*/ 2066925 w 3162300"/>
              <a:gd name="connsiteY14" fmla="*/ 0 h 1831326"/>
              <a:gd name="connsiteX15" fmla="*/ 2162175 w 3162300"/>
              <a:gd name="connsiteY15" fmla="*/ 219075 h 1831326"/>
              <a:gd name="connsiteX16" fmla="*/ 2295525 w 3162300"/>
              <a:gd name="connsiteY16" fmla="*/ 419100 h 1831326"/>
              <a:gd name="connsiteX17" fmla="*/ 2428875 w 3162300"/>
              <a:gd name="connsiteY17" fmla="*/ 542925 h 1831326"/>
              <a:gd name="connsiteX18" fmla="*/ 2543175 w 3162300"/>
              <a:gd name="connsiteY18" fmla="*/ 428625 h 1831326"/>
              <a:gd name="connsiteX19" fmla="*/ 2600325 w 3162300"/>
              <a:gd name="connsiteY19" fmla="*/ 552450 h 1831326"/>
              <a:gd name="connsiteX20" fmla="*/ 2686050 w 3162300"/>
              <a:gd name="connsiteY20" fmla="*/ 685800 h 1831326"/>
              <a:gd name="connsiteX21" fmla="*/ 2752725 w 3162300"/>
              <a:gd name="connsiteY21" fmla="*/ 828675 h 1831326"/>
              <a:gd name="connsiteX22" fmla="*/ 2867025 w 3162300"/>
              <a:gd name="connsiteY22" fmla="*/ 1057275 h 1831326"/>
              <a:gd name="connsiteX23" fmla="*/ 3000375 w 3162300"/>
              <a:gd name="connsiteY23" fmla="*/ 1219200 h 1831326"/>
              <a:gd name="connsiteX24" fmla="*/ 3105150 w 3162300"/>
              <a:gd name="connsiteY24" fmla="*/ 1466850 h 1831326"/>
              <a:gd name="connsiteX25" fmla="*/ 3162300 w 3162300"/>
              <a:gd name="connsiteY25" fmla="*/ 1786159 h 1831326"/>
              <a:gd name="connsiteX26" fmla="*/ 66675 w 3162300"/>
              <a:gd name="connsiteY26" fmla="*/ 1814733 h 1831326"/>
              <a:gd name="connsiteX27" fmla="*/ 0 w 3162300"/>
              <a:gd name="connsiteY27" fmla="*/ 1831326 h 1831326"/>
              <a:gd name="connsiteX0" fmla="*/ 0 w 3162300"/>
              <a:gd name="connsiteY0" fmla="*/ 1831326 h 1831326"/>
              <a:gd name="connsiteX1" fmla="*/ 102065 w 3162300"/>
              <a:gd name="connsiteY1" fmla="*/ 1325717 h 1831326"/>
              <a:gd name="connsiteX2" fmla="*/ 428584 w 3162300"/>
              <a:gd name="connsiteY2" fmla="*/ 1333774 h 1831326"/>
              <a:gd name="connsiteX3" fmla="*/ 522479 w 3162300"/>
              <a:gd name="connsiteY3" fmla="*/ 1298473 h 1831326"/>
              <a:gd name="connsiteX4" fmla="*/ 568791 w 3162300"/>
              <a:gd name="connsiteY4" fmla="*/ 1380067 h 1831326"/>
              <a:gd name="connsiteX5" fmla="*/ 695325 w 3162300"/>
              <a:gd name="connsiteY5" fmla="*/ 1514475 h 1831326"/>
              <a:gd name="connsiteX6" fmla="*/ 829353 w 3162300"/>
              <a:gd name="connsiteY6" fmla="*/ 1226336 h 1831326"/>
              <a:gd name="connsiteX7" fmla="*/ 1019175 w 3162300"/>
              <a:gd name="connsiteY7" fmla="*/ 1371600 h 1831326"/>
              <a:gd name="connsiteX8" fmla="*/ 1190625 w 3162300"/>
              <a:gd name="connsiteY8" fmla="*/ 1000125 h 1831326"/>
              <a:gd name="connsiteX9" fmla="*/ 1352550 w 3162300"/>
              <a:gd name="connsiteY9" fmla="*/ 771525 h 1831326"/>
              <a:gd name="connsiteX10" fmla="*/ 1457325 w 3162300"/>
              <a:gd name="connsiteY10" fmla="*/ 552450 h 1831326"/>
              <a:gd name="connsiteX11" fmla="*/ 1552575 w 3162300"/>
              <a:gd name="connsiteY11" fmla="*/ 381000 h 1831326"/>
              <a:gd name="connsiteX12" fmla="*/ 1666875 w 3162300"/>
              <a:gd name="connsiteY12" fmla="*/ 161925 h 1831326"/>
              <a:gd name="connsiteX13" fmla="*/ 1885950 w 3162300"/>
              <a:gd name="connsiteY13" fmla="*/ 47625 h 1831326"/>
              <a:gd name="connsiteX14" fmla="*/ 2066925 w 3162300"/>
              <a:gd name="connsiteY14" fmla="*/ 0 h 1831326"/>
              <a:gd name="connsiteX15" fmla="*/ 2162175 w 3162300"/>
              <a:gd name="connsiteY15" fmla="*/ 219075 h 1831326"/>
              <a:gd name="connsiteX16" fmla="*/ 2295525 w 3162300"/>
              <a:gd name="connsiteY16" fmla="*/ 419100 h 1831326"/>
              <a:gd name="connsiteX17" fmla="*/ 2428875 w 3162300"/>
              <a:gd name="connsiteY17" fmla="*/ 542925 h 1831326"/>
              <a:gd name="connsiteX18" fmla="*/ 2543175 w 3162300"/>
              <a:gd name="connsiteY18" fmla="*/ 428625 h 1831326"/>
              <a:gd name="connsiteX19" fmla="*/ 2600325 w 3162300"/>
              <a:gd name="connsiteY19" fmla="*/ 552450 h 1831326"/>
              <a:gd name="connsiteX20" fmla="*/ 2686050 w 3162300"/>
              <a:gd name="connsiteY20" fmla="*/ 685800 h 1831326"/>
              <a:gd name="connsiteX21" fmla="*/ 2752725 w 3162300"/>
              <a:gd name="connsiteY21" fmla="*/ 828675 h 1831326"/>
              <a:gd name="connsiteX22" fmla="*/ 2867025 w 3162300"/>
              <a:gd name="connsiteY22" fmla="*/ 1057275 h 1831326"/>
              <a:gd name="connsiteX23" fmla="*/ 3000375 w 3162300"/>
              <a:gd name="connsiteY23" fmla="*/ 1219200 h 1831326"/>
              <a:gd name="connsiteX24" fmla="*/ 3105150 w 3162300"/>
              <a:gd name="connsiteY24" fmla="*/ 1466850 h 1831326"/>
              <a:gd name="connsiteX25" fmla="*/ 3162300 w 3162300"/>
              <a:gd name="connsiteY25" fmla="*/ 1786159 h 1831326"/>
              <a:gd name="connsiteX26" fmla="*/ 66675 w 3162300"/>
              <a:gd name="connsiteY26" fmla="*/ 1814733 h 1831326"/>
              <a:gd name="connsiteX27" fmla="*/ 0 w 3162300"/>
              <a:gd name="connsiteY27" fmla="*/ 1831326 h 1831326"/>
              <a:gd name="connsiteX0" fmla="*/ 0 w 3162300"/>
              <a:gd name="connsiteY0" fmla="*/ 1831326 h 1831326"/>
              <a:gd name="connsiteX1" fmla="*/ 102065 w 3162300"/>
              <a:gd name="connsiteY1" fmla="*/ 1325717 h 1831326"/>
              <a:gd name="connsiteX2" fmla="*/ 428584 w 3162300"/>
              <a:gd name="connsiteY2" fmla="*/ 1333774 h 1831326"/>
              <a:gd name="connsiteX3" fmla="*/ 522479 w 3162300"/>
              <a:gd name="connsiteY3" fmla="*/ 1298473 h 1831326"/>
              <a:gd name="connsiteX4" fmla="*/ 568791 w 3162300"/>
              <a:gd name="connsiteY4" fmla="*/ 1380067 h 1831326"/>
              <a:gd name="connsiteX5" fmla="*/ 705527 w 3162300"/>
              <a:gd name="connsiteY5" fmla="*/ 1392187 h 1831326"/>
              <a:gd name="connsiteX6" fmla="*/ 829353 w 3162300"/>
              <a:gd name="connsiteY6" fmla="*/ 1226336 h 1831326"/>
              <a:gd name="connsiteX7" fmla="*/ 1019175 w 3162300"/>
              <a:gd name="connsiteY7" fmla="*/ 1371600 h 1831326"/>
              <a:gd name="connsiteX8" fmla="*/ 1190625 w 3162300"/>
              <a:gd name="connsiteY8" fmla="*/ 1000125 h 1831326"/>
              <a:gd name="connsiteX9" fmla="*/ 1352550 w 3162300"/>
              <a:gd name="connsiteY9" fmla="*/ 771525 h 1831326"/>
              <a:gd name="connsiteX10" fmla="*/ 1457325 w 3162300"/>
              <a:gd name="connsiteY10" fmla="*/ 552450 h 1831326"/>
              <a:gd name="connsiteX11" fmla="*/ 1552575 w 3162300"/>
              <a:gd name="connsiteY11" fmla="*/ 381000 h 1831326"/>
              <a:gd name="connsiteX12" fmla="*/ 1666875 w 3162300"/>
              <a:gd name="connsiteY12" fmla="*/ 161925 h 1831326"/>
              <a:gd name="connsiteX13" fmla="*/ 1885950 w 3162300"/>
              <a:gd name="connsiteY13" fmla="*/ 47625 h 1831326"/>
              <a:gd name="connsiteX14" fmla="*/ 2066925 w 3162300"/>
              <a:gd name="connsiteY14" fmla="*/ 0 h 1831326"/>
              <a:gd name="connsiteX15" fmla="*/ 2162175 w 3162300"/>
              <a:gd name="connsiteY15" fmla="*/ 219075 h 1831326"/>
              <a:gd name="connsiteX16" fmla="*/ 2295525 w 3162300"/>
              <a:gd name="connsiteY16" fmla="*/ 419100 h 1831326"/>
              <a:gd name="connsiteX17" fmla="*/ 2428875 w 3162300"/>
              <a:gd name="connsiteY17" fmla="*/ 542925 h 1831326"/>
              <a:gd name="connsiteX18" fmla="*/ 2543175 w 3162300"/>
              <a:gd name="connsiteY18" fmla="*/ 428625 h 1831326"/>
              <a:gd name="connsiteX19" fmla="*/ 2600325 w 3162300"/>
              <a:gd name="connsiteY19" fmla="*/ 552450 h 1831326"/>
              <a:gd name="connsiteX20" fmla="*/ 2686050 w 3162300"/>
              <a:gd name="connsiteY20" fmla="*/ 685800 h 1831326"/>
              <a:gd name="connsiteX21" fmla="*/ 2752725 w 3162300"/>
              <a:gd name="connsiteY21" fmla="*/ 828675 h 1831326"/>
              <a:gd name="connsiteX22" fmla="*/ 2867025 w 3162300"/>
              <a:gd name="connsiteY22" fmla="*/ 1057275 h 1831326"/>
              <a:gd name="connsiteX23" fmla="*/ 3000375 w 3162300"/>
              <a:gd name="connsiteY23" fmla="*/ 1219200 h 1831326"/>
              <a:gd name="connsiteX24" fmla="*/ 3105150 w 3162300"/>
              <a:gd name="connsiteY24" fmla="*/ 1466850 h 1831326"/>
              <a:gd name="connsiteX25" fmla="*/ 3162300 w 3162300"/>
              <a:gd name="connsiteY25" fmla="*/ 1786159 h 1831326"/>
              <a:gd name="connsiteX26" fmla="*/ 66675 w 3162300"/>
              <a:gd name="connsiteY26" fmla="*/ 1814733 h 1831326"/>
              <a:gd name="connsiteX27" fmla="*/ 0 w 3162300"/>
              <a:gd name="connsiteY27" fmla="*/ 1831326 h 1831326"/>
              <a:gd name="connsiteX0" fmla="*/ 0 w 3345944"/>
              <a:gd name="connsiteY0" fmla="*/ 1593543 h 1814733"/>
              <a:gd name="connsiteX1" fmla="*/ 285709 w 3345944"/>
              <a:gd name="connsiteY1" fmla="*/ 1325717 h 1814733"/>
              <a:gd name="connsiteX2" fmla="*/ 612228 w 3345944"/>
              <a:gd name="connsiteY2" fmla="*/ 1333774 h 1814733"/>
              <a:gd name="connsiteX3" fmla="*/ 706123 w 3345944"/>
              <a:gd name="connsiteY3" fmla="*/ 1298473 h 1814733"/>
              <a:gd name="connsiteX4" fmla="*/ 752435 w 3345944"/>
              <a:gd name="connsiteY4" fmla="*/ 1380067 h 1814733"/>
              <a:gd name="connsiteX5" fmla="*/ 889171 w 3345944"/>
              <a:gd name="connsiteY5" fmla="*/ 1392187 h 1814733"/>
              <a:gd name="connsiteX6" fmla="*/ 1012997 w 3345944"/>
              <a:gd name="connsiteY6" fmla="*/ 1226336 h 1814733"/>
              <a:gd name="connsiteX7" fmla="*/ 1202819 w 3345944"/>
              <a:gd name="connsiteY7" fmla="*/ 1371600 h 1814733"/>
              <a:gd name="connsiteX8" fmla="*/ 1374269 w 3345944"/>
              <a:gd name="connsiteY8" fmla="*/ 1000125 h 1814733"/>
              <a:gd name="connsiteX9" fmla="*/ 1536194 w 3345944"/>
              <a:gd name="connsiteY9" fmla="*/ 771525 h 1814733"/>
              <a:gd name="connsiteX10" fmla="*/ 1640969 w 3345944"/>
              <a:gd name="connsiteY10" fmla="*/ 552450 h 1814733"/>
              <a:gd name="connsiteX11" fmla="*/ 1736219 w 3345944"/>
              <a:gd name="connsiteY11" fmla="*/ 381000 h 1814733"/>
              <a:gd name="connsiteX12" fmla="*/ 1850519 w 3345944"/>
              <a:gd name="connsiteY12" fmla="*/ 161925 h 1814733"/>
              <a:gd name="connsiteX13" fmla="*/ 2069594 w 3345944"/>
              <a:gd name="connsiteY13" fmla="*/ 47625 h 1814733"/>
              <a:gd name="connsiteX14" fmla="*/ 2250569 w 3345944"/>
              <a:gd name="connsiteY14" fmla="*/ 0 h 1814733"/>
              <a:gd name="connsiteX15" fmla="*/ 2345819 w 3345944"/>
              <a:gd name="connsiteY15" fmla="*/ 219075 h 1814733"/>
              <a:gd name="connsiteX16" fmla="*/ 2479169 w 3345944"/>
              <a:gd name="connsiteY16" fmla="*/ 419100 h 1814733"/>
              <a:gd name="connsiteX17" fmla="*/ 2612519 w 3345944"/>
              <a:gd name="connsiteY17" fmla="*/ 542925 h 1814733"/>
              <a:gd name="connsiteX18" fmla="*/ 2726819 w 3345944"/>
              <a:gd name="connsiteY18" fmla="*/ 428625 h 1814733"/>
              <a:gd name="connsiteX19" fmla="*/ 2783969 w 3345944"/>
              <a:gd name="connsiteY19" fmla="*/ 552450 h 1814733"/>
              <a:gd name="connsiteX20" fmla="*/ 2869694 w 3345944"/>
              <a:gd name="connsiteY20" fmla="*/ 685800 h 1814733"/>
              <a:gd name="connsiteX21" fmla="*/ 2936369 w 3345944"/>
              <a:gd name="connsiteY21" fmla="*/ 828675 h 1814733"/>
              <a:gd name="connsiteX22" fmla="*/ 3050669 w 3345944"/>
              <a:gd name="connsiteY22" fmla="*/ 1057275 h 1814733"/>
              <a:gd name="connsiteX23" fmla="*/ 3184019 w 3345944"/>
              <a:gd name="connsiteY23" fmla="*/ 1219200 h 1814733"/>
              <a:gd name="connsiteX24" fmla="*/ 3288794 w 3345944"/>
              <a:gd name="connsiteY24" fmla="*/ 1466850 h 1814733"/>
              <a:gd name="connsiteX25" fmla="*/ 3345944 w 3345944"/>
              <a:gd name="connsiteY25" fmla="*/ 1786159 h 1814733"/>
              <a:gd name="connsiteX26" fmla="*/ 250319 w 3345944"/>
              <a:gd name="connsiteY26" fmla="*/ 1814733 h 1814733"/>
              <a:gd name="connsiteX27" fmla="*/ 0 w 3345944"/>
              <a:gd name="connsiteY27" fmla="*/ 1593543 h 1814733"/>
              <a:gd name="connsiteX0" fmla="*/ 0 w 3345944"/>
              <a:gd name="connsiteY0" fmla="*/ 1593543 h 1814733"/>
              <a:gd name="connsiteX1" fmla="*/ 285709 w 3345944"/>
              <a:gd name="connsiteY1" fmla="*/ 1325717 h 1814733"/>
              <a:gd name="connsiteX2" fmla="*/ 612228 w 3345944"/>
              <a:gd name="connsiteY2" fmla="*/ 1333774 h 1814733"/>
              <a:gd name="connsiteX3" fmla="*/ 706123 w 3345944"/>
              <a:gd name="connsiteY3" fmla="*/ 1298473 h 1814733"/>
              <a:gd name="connsiteX4" fmla="*/ 752435 w 3345944"/>
              <a:gd name="connsiteY4" fmla="*/ 1380067 h 1814733"/>
              <a:gd name="connsiteX5" fmla="*/ 889171 w 3345944"/>
              <a:gd name="connsiteY5" fmla="*/ 1392187 h 1814733"/>
              <a:gd name="connsiteX6" fmla="*/ 1012997 w 3345944"/>
              <a:gd name="connsiteY6" fmla="*/ 1226336 h 1814733"/>
              <a:gd name="connsiteX7" fmla="*/ 1202819 w 3345944"/>
              <a:gd name="connsiteY7" fmla="*/ 1371600 h 1814733"/>
              <a:gd name="connsiteX8" fmla="*/ 1374269 w 3345944"/>
              <a:gd name="connsiteY8" fmla="*/ 1000125 h 1814733"/>
              <a:gd name="connsiteX9" fmla="*/ 1536194 w 3345944"/>
              <a:gd name="connsiteY9" fmla="*/ 771525 h 1814733"/>
              <a:gd name="connsiteX10" fmla="*/ 1640969 w 3345944"/>
              <a:gd name="connsiteY10" fmla="*/ 552450 h 1814733"/>
              <a:gd name="connsiteX11" fmla="*/ 1736219 w 3345944"/>
              <a:gd name="connsiteY11" fmla="*/ 381000 h 1814733"/>
              <a:gd name="connsiteX12" fmla="*/ 1850519 w 3345944"/>
              <a:gd name="connsiteY12" fmla="*/ 161925 h 1814733"/>
              <a:gd name="connsiteX13" fmla="*/ 2069594 w 3345944"/>
              <a:gd name="connsiteY13" fmla="*/ 47625 h 1814733"/>
              <a:gd name="connsiteX14" fmla="*/ 2250569 w 3345944"/>
              <a:gd name="connsiteY14" fmla="*/ 0 h 1814733"/>
              <a:gd name="connsiteX15" fmla="*/ 2345819 w 3345944"/>
              <a:gd name="connsiteY15" fmla="*/ 219075 h 1814733"/>
              <a:gd name="connsiteX16" fmla="*/ 2479169 w 3345944"/>
              <a:gd name="connsiteY16" fmla="*/ 419100 h 1814733"/>
              <a:gd name="connsiteX17" fmla="*/ 2612519 w 3345944"/>
              <a:gd name="connsiteY17" fmla="*/ 542925 h 1814733"/>
              <a:gd name="connsiteX18" fmla="*/ 2726819 w 3345944"/>
              <a:gd name="connsiteY18" fmla="*/ 428625 h 1814733"/>
              <a:gd name="connsiteX19" fmla="*/ 2783969 w 3345944"/>
              <a:gd name="connsiteY19" fmla="*/ 552450 h 1814733"/>
              <a:gd name="connsiteX20" fmla="*/ 2869694 w 3345944"/>
              <a:gd name="connsiteY20" fmla="*/ 685800 h 1814733"/>
              <a:gd name="connsiteX21" fmla="*/ 2936369 w 3345944"/>
              <a:gd name="connsiteY21" fmla="*/ 828675 h 1814733"/>
              <a:gd name="connsiteX22" fmla="*/ 3050669 w 3345944"/>
              <a:gd name="connsiteY22" fmla="*/ 1057275 h 1814733"/>
              <a:gd name="connsiteX23" fmla="*/ 3184019 w 3345944"/>
              <a:gd name="connsiteY23" fmla="*/ 1219200 h 1814733"/>
              <a:gd name="connsiteX24" fmla="*/ 3288794 w 3345944"/>
              <a:gd name="connsiteY24" fmla="*/ 1466850 h 1814733"/>
              <a:gd name="connsiteX25" fmla="*/ 3345944 w 3345944"/>
              <a:gd name="connsiteY25" fmla="*/ 1786159 h 1814733"/>
              <a:gd name="connsiteX26" fmla="*/ 250319 w 3345944"/>
              <a:gd name="connsiteY26" fmla="*/ 1814733 h 1814733"/>
              <a:gd name="connsiteX27" fmla="*/ 0 w 3345944"/>
              <a:gd name="connsiteY27" fmla="*/ 1593543 h 1814733"/>
              <a:gd name="connsiteX0" fmla="*/ 0 w 3345944"/>
              <a:gd name="connsiteY0" fmla="*/ 1593543 h 1814733"/>
              <a:gd name="connsiteX1" fmla="*/ 285709 w 3345944"/>
              <a:gd name="connsiteY1" fmla="*/ 1325717 h 1814733"/>
              <a:gd name="connsiteX2" fmla="*/ 612228 w 3345944"/>
              <a:gd name="connsiteY2" fmla="*/ 1333774 h 1814733"/>
              <a:gd name="connsiteX3" fmla="*/ 706123 w 3345944"/>
              <a:gd name="connsiteY3" fmla="*/ 1298473 h 1814733"/>
              <a:gd name="connsiteX4" fmla="*/ 752435 w 3345944"/>
              <a:gd name="connsiteY4" fmla="*/ 1380067 h 1814733"/>
              <a:gd name="connsiteX5" fmla="*/ 889171 w 3345944"/>
              <a:gd name="connsiteY5" fmla="*/ 1392187 h 1814733"/>
              <a:gd name="connsiteX6" fmla="*/ 1012997 w 3345944"/>
              <a:gd name="connsiteY6" fmla="*/ 1226336 h 1814733"/>
              <a:gd name="connsiteX7" fmla="*/ 1243629 w 3345944"/>
              <a:gd name="connsiteY7" fmla="*/ 1283281 h 1814733"/>
              <a:gd name="connsiteX8" fmla="*/ 1374269 w 3345944"/>
              <a:gd name="connsiteY8" fmla="*/ 1000125 h 1814733"/>
              <a:gd name="connsiteX9" fmla="*/ 1536194 w 3345944"/>
              <a:gd name="connsiteY9" fmla="*/ 771525 h 1814733"/>
              <a:gd name="connsiteX10" fmla="*/ 1640969 w 3345944"/>
              <a:gd name="connsiteY10" fmla="*/ 552450 h 1814733"/>
              <a:gd name="connsiteX11" fmla="*/ 1736219 w 3345944"/>
              <a:gd name="connsiteY11" fmla="*/ 381000 h 1814733"/>
              <a:gd name="connsiteX12" fmla="*/ 1850519 w 3345944"/>
              <a:gd name="connsiteY12" fmla="*/ 161925 h 1814733"/>
              <a:gd name="connsiteX13" fmla="*/ 2069594 w 3345944"/>
              <a:gd name="connsiteY13" fmla="*/ 47625 h 1814733"/>
              <a:gd name="connsiteX14" fmla="*/ 2250569 w 3345944"/>
              <a:gd name="connsiteY14" fmla="*/ 0 h 1814733"/>
              <a:gd name="connsiteX15" fmla="*/ 2345819 w 3345944"/>
              <a:gd name="connsiteY15" fmla="*/ 219075 h 1814733"/>
              <a:gd name="connsiteX16" fmla="*/ 2479169 w 3345944"/>
              <a:gd name="connsiteY16" fmla="*/ 419100 h 1814733"/>
              <a:gd name="connsiteX17" fmla="*/ 2612519 w 3345944"/>
              <a:gd name="connsiteY17" fmla="*/ 542925 h 1814733"/>
              <a:gd name="connsiteX18" fmla="*/ 2726819 w 3345944"/>
              <a:gd name="connsiteY18" fmla="*/ 428625 h 1814733"/>
              <a:gd name="connsiteX19" fmla="*/ 2783969 w 3345944"/>
              <a:gd name="connsiteY19" fmla="*/ 552450 h 1814733"/>
              <a:gd name="connsiteX20" fmla="*/ 2869694 w 3345944"/>
              <a:gd name="connsiteY20" fmla="*/ 685800 h 1814733"/>
              <a:gd name="connsiteX21" fmla="*/ 2936369 w 3345944"/>
              <a:gd name="connsiteY21" fmla="*/ 828675 h 1814733"/>
              <a:gd name="connsiteX22" fmla="*/ 3050669 w 3345944"/>
              <a:gd name="connsiteY22" fmla="*/ 1057275 h 1814733"/>
              <a:gd name="connsiteX23" fmla="*/ 3184019 w 3345944"/>
              <a:gd name="connsiteY23" fmla="*/ 1219200 h 1814733"/>
              <a:gd name="connsiteX24" fmla="*/ 3288794 w 3345944"/>
              <a:gd name="connsiteY24" fmla="*/ 1466850 h 1814733"/>
              <a:gd name="connsiteX25" fmla="*/ 3345944 w 3345944"/>
              <a:gd name="connsiteY25" fmla="*/ 1786159 h 1814733"/>
              <a:gd name="connsiteX26" fmla="*/ 250319 w 3345944"/>
              <a:gd name="connsiteY26" fmla="*/ 1814733 h 1814733"/>
              <a:gd name="connsiteX27" fmla="*/ 0 w 3345944"/>
              <a:gd name="connsiteY27" fmla="*/ 1593543 h 1814733"/>
              <a:gd name="connsiteX0" fmla="*/ 0 w 3345944"/>
              <a:gd name="connsiteY0" fmla="*/ 1593543 h 1814733"/>
              <a:gd name="connsiteX1" fmla="*/ 285709 w 3345944"/>
              <a:gd name="connsiteY1" fmla="*/ 1325717 h 1814733"/>
              <a:gd name="connsiteX2" fmla="*/ 612228 w 3345944"/>
              <a:gd name="connsiteY2" fmla="*/ 1333774 h 1814733"/>
              <a:gd name="connsiteX3" fmla="*/ 706123 w 3345944"/>
              <a:gd name="connsiteY3" fmla="*/ 1298473 h 1814733"/>
              <a:gd name="connsiteX4" fmla="*/ 752435 w 3345944"/>
              <a:gd name="connsiteY4" fmla="*/ 1380067 h 1814733"/>
              <a:gd name="connsiteX5" fmla="*/ 889171 w 3345944"/>
              <a:gd name="connsiteY5" fmla="*/ 1392187 h 1814733"/>
              <a:gd name="connsiteX6" fmla="*/ 1012997 w 3345944"/>
              <a:gd name="connsiteY6" fmla="*/ 1226336 h 1814733"/>
              <a:gd name="connsiteX7" fmla="*/ 1149641 w 3345944"/>
              <a:gd name="connsiteY7" fmla="*/ 1086479 h 1814733"/>
              <a:gd name="connsiteX8" fmla="*/ 1374269 w 3345944"/>
              <a:gd name="connsiteY8" fmla="*/ 1000125 h 1814733"/>
              <a:gd name="connsiteX9" fmla="*/ 1536194 w 3345944"/>
              <a:gd name="connsiteY9" fmla="*/ 771525 h 1814733"/>
              <a:gd name="connsiteX10" fmla="*/ 1640969 w 3345944"/>
              <a:gd name="connsiteY10" fmla="*/ 552450 h 1814733"/>
              <a:gd name="connsiteX11" fmla="*/ 1736219 w 3345944"/>
              <a:gd name="connsiteY11" fmla="*/ 381000 h 1814733"/>
              <a:gd name="connsiteX12" fmla="*/ 1850519 w 3345944"/>
              <a:gd name="connsiteY12" fmla="*/ 161925 h 1814733"/>
              <a:gd name="connsiteX13" fmla="*/ 2069594 w 3345944"/>
              <a:gd name="connsiteY13" fmla="*/ 47625 h 1814733"/>
              <a:gd name="connsiteX14" fmla="*/ 2250569 w 3345944"/>
              <a:gd name="connsiteY14" fmla="*/ 0 h 1814733"/>
              <a:gd name="connsiteX15" fmla="*/ 2345819 w 3345944"/>
              <a:gd name="connsiteY15" fmla="*/ 219075 h 1814733"/>
              <a:gd name="connsiteX16" fmla="*/ 2479169 w 3345944"/>
              <a:gd name="connsiteY16" fmla="*/ 419100 h 1814733"/>
              <a:gd name="connsiteX17" fmla="*/ 2612519 w 3345944"/>
              <a:gd name="connsiteY17" fmla="*/ 542925 h 1814733"/>
              <a:gd name="connsiteX18" fmla="*/ 2726819 w 3345944"/>
              <a:gd name="connsiteY18" fmla="*/ 428625 h 1814733"/>
              <a:gd name="connsiteX19" fmla="*/ 2783969 w 3345944"/>
              <a:gd name="connsiteY19" fmla="*/ 552450 h 1814733"/>
              <a:gd name="connsiteX20" fmla="*/ 2869694 w 3345944"/>
              <a:gd name="connsiteY20" fmla="*/ 685800 h 1814733"/>
              <a:gd name="connsiteX21" fmla="*/ 2936369 w 3345944"/>
              <a:gd name="connsiteY21" fmla="*/ 828675 h 1814733"/>
              <a:gd name="connsiteX22" fmla="*/ 3050669 w 3345944"/>
              <a:gd name="connsiteY22" fmla="*/ 1057275 h 1814733"/>
              <a:gd name="connsiteX23" fmla="*/ 3184019 w 3345944"/>
              <a:gd name="connsiteY23" fmla="*/ 1219200 h 1814733"/>
              <a:gd name="connsiteX24" fmla="*/ 3288794 w 3345944"/>
              <a:gd name="connsiteY24" fmla="*/ 1466850 h 1814733"/>
              <a:gd name="connsiteX25" fmla="*/ 3345944 w 3345944"/>
              <a:gd name="connsiteY25" fmla="*/ 1786159 h 1814733"/>
              <a:gd name="connsiteX26" fmla="*/ 250319 w 3345944"/>
              <a:gd name="connsiteY26" fmla="*/ 1814733 h 1814733"/>
              <a:gd name="connsiteX27" fmla="*/ 0 w 3345944"/>
              <a:gd name="connsiteY27" fmla="*/ 1593543 h 1814733"/>
              <a:gd name="connsiteX0" fmla="*/ 0 w 3345944"/>
              <a:gd name="connsiteY0" fmla="*/ 1593543 h 1814733"/>
              <a:gd name="connsiteX1" fmla="*/ 285709 w 3345944"/>
              <a:gd name="connsiteY1" fmla="*/ 1325717 h 1814733"/>
              <a:gd name="connsiteX2" fmla="*/ 612228 w 3345944"/>
              <a:gd name="connsiteY2" fmla="*/ 1333774 h 1814733"/>
              <a:gd name="connsiteX3" fmla="*/ 706123 w 3345944"/>
              <a:gd name="connsiteY3" fmla="*/ 1298473 h 1814733"/>
              <a:gd name="connsiteX4" fmla="*/ 752435 w 3345944"/>
              <a:gd name="connsiteY4" fmla="*/ 1380067 h 1814733"/>
              <a:gd name="connsiteX5" fmla="*/ 889171 w 3345944"/>
              <a:gd name="connsiteY5" fmla="*/ 1392187 h 1814733"/>
              <a:gd name="connsiteX6" fmla="*/ 1012997 w 3345944"/>
              <a:gd name="connsiteY6" fmla="*/ 1226336 h 1814733"/>
              <a:gd name="connsiteX7" fmla="*/ 1149641 w 3345944"/>
              <a:gd name="connsiteY7" fmla="*/ 1086479 h 1814733"/>
              <a:gd name="connsiteX8" fmla="*/ 1374269 w 3345944"/>
              <a:gd name="connsiteY8" fmla="*/ 1000125 h 1814733"/>
              <a:gd name="connsiteX9" fmla="*/ 1536194 w 3345944"/>
              <a:gd name="connsiteY9" fmla="*/ 771525 h 1814733"/>
              <a:gd name="connsiteX10" fmla="*/ 1640969 w 3345944"/>
              <a:gd name="connsiteY10" fmla="*/ 552450 h 1814733"/>
              <a:gd name="connsiteX11" fmla="*/ 1736219 w 3345944"/>
              <a:gd name="connsiteY11" fmla="*/ 381000 h 1814733"/>
              <a:gd name="connsiteX12" fmla="*/ 1850519 w 3345944"/>
              <a:gd name="connsiteY12" fmla="*/ 161925 h 1814733"/>
              <a:gd name="connsiteX13" fmla="*/ 2069594 w 3345944"/>
              <a:gd name="connsiteY13" fmla="*/ 47625 h 1814733"/>
              <a:gd name="connsiteX14" fmla="*/ 2250569 w 3345944"/>
              <a:gd name="connsiteY14" fmla="*/ 0 h 1814733"/>
              <a:gd name="connsiteX15" fmla="*/ 2345819 w 3345944"/>
              <a:gd name="connsiteY15" fmla="*/ 219075 h 1814733"/>
              <a:gd name="connsiteX16" fmla="*/ 2479169 w 3345944"/>
              <a:gd name="connsiteY16" fmla="*/ 419100 h 1814733"/>
              <a:gd name="connsiteX17" fmla="*/ 2612519 w 3345944"/>
              <a:gd name="connsiteY17" fmla="*/ 542925 h 1814733"/>
              <a:gd name="connsiteX18" fmla="*/ 2726819 w 3345944"/>
              <a:gd name="connsiteY18" fmla="*/ 428625 h 1814733"/>
              <a:gd name="connsiteX19" fmla="*/ 2783969 w 3345944"/>
              <a:gd name="connsiteY19" fmla="*/ 552450 h 1814733"/>
              <a:gd name="connsiteX20" fmla="*/ 2869694 w 3345944"/>
              <a:gd name="connsiteY20" fmla="*/ 685800 h 1814733"/>
              <a:gd name="connsiteX21" fmla="*/ 2925926 w 3345944"/>
              <a:gd name="connsiteY21" fmla="*/ 991545 h 1814733"/>
              <a:gd name="connsiteX22" fmla="*/ 3050669 w 3345944"/>
              <a:gd name="connsiteY22" fmla="*/ 1057275 h 1814733"/>
              <a:gd name="connsiteX23" fmla="*/ 3184019 w 3345944"/>
              <a:gd name="connsiteY23" fmla="*/ 1219200 h 1814733"/>
              <a:gd name="connsiteX24" fmla="*/ 3288794 w 3345944"/>
              <a:gd name="connsiteY24" fmla="*/ 1466850 h 1814733"/>
              <a:gd name="connsiteX25" fmla="*/ 3345944 w 3345944"/>
              <a:gd name="connsiteY25" fmla="*/ 1786159 h 1814733"/>
              <a:gd name="connsiteX26" fmla="*/ 250319 w 3345944"/>
              <a:gd name="connsiteY26" fmla="*/ 1814733 h 1814733"/>
              <a:gd name="connsiteX27" fmla="*/ 0 w 3345944"/>
              <a:gd name="connsiteY27" fmla="*/ 1593543 h 1814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45944" h="1814733">
                <a:moveTo>
                  <a:pt x="0" y="1593543"/>
                </a:moveTo>
                <a:lnTo>
                  <a:pt x="285709" y="1325717"/>
                </a:lnTo>
                <a:lnTo>
                  <a:pt x="612228" y="1333774"/>
                </a:lnTo>
                <a:lnTo>
                  <a:pt x="706123" y="1298473"/>
                </a:lnTo>
                <a:lnTo>
                  <a:pt x="752435" y="1380067"/>
                </a:lnTo>
                <a:lnTo>
                  <a:pt x="889171" y="1392187"/>
                </a:lnTo>
                <a:lnTo>
                  <a:pt x="1012997" y="1226336"/>
                </a:lnTo>
                <a:lnTo>
                  <a:pt x="1149641" y="1086479"/>
                </a:lnTo>
                <a:lnTo>
                  <a:pt x="1374269" y="1000125"/>
                </a:lnTo>
                <a:lnTo>
                  <a:pt x="1536194" y="771525"/>
                </a:lnTo>
                <a:lnTo>
                  <a:pt x="1640969" y="552450"/>
                </a:lnTo>
                <a:lnTo>
                  <a:pt x="1736219" y="381000"/>
                </a:lnTo>
                <a:lnTo>
                  <a:pt x="1850519" y="161925"/>
                </a:lnTo>
                <a:lnTo>
                  <a:pt x="2069594" y="47625"/>
                </a:lnTo>
                <a:lnTo>
                  <a:pt x="2250569" y="0"/>
                </a:lnTo>
                <a:lnTo>
                  <a:pt x="2345819" y="219075"/>
                </a:lnTo>
                <a:lnTo>
                  <a:pt x="2479169" y="419100"/>
                </a:lnTo>
                <a:lnTo>
                  <a:pt x="2612519" y="542925"/>
                </a:lnTo>
                <a:lnTo>
                  <a:pt x="2726819" y="428625"/>
                </a:lnTo>
                <a:lnTo>
                  <a:pt x="2783969" y="552450"/>
                </a:lnTo>
                <a:lnTo>
                  <a:pt x="2869694" y="685800"/>
                </a:lnTo>
                <a:lnTo>
                  <a:pt x="2925926" y="991545"/>
                </a:lnTo>
                <a:lnTo>
                  <a:pt x="3050669" y="1057275"/>
                </a:lnTo>
                <a:lnTo>
                  <a:pt x="3184019" y="1219200"/>
                </a:lnTo>
                <a:cubicBezTo>
                  <a:pt x="3218944" y="1301750"/>
                  <a:pt x="3261807" y="1372357"/>
                  <a:pt x="3288794" y="1466850"/>
                </a:cubicBezTo>
                <a:cubicBezTo>
                  <a:pt x="3315781" y="1561343"/>
                  <a:pt x="3326894" y="1679723"/>
                  <a:pt x="3345944" y="1786159"/>
                </a:cubicBezTo>
                <a:lnTo>
                  <a:pt x="250319" y="1814733"/>
                </a:lnTo>
                <a:cubicBezTo>
                  <a:pt x="166879" y="1741003"/>
                  <a:pt x="1821" y="1830324"/>
                  <a:pt x="0" y="1593543"/>
                </a:cubicBezTo>
                <a:close/>
              </a:path>
            </a:pathLst>
          </a:cu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s-MX"/>
          </a:p>
        </p:txBody>
      </p:sp>
      <p:sp>
        <p:nvSpPr>
          <p:cNvPr id="42" name="41 Forma libre"/>
          <p:cNvSpPr/>
          <p:nvPr/>
        </p:nvSpPr>
        <p:spPr>
          <a:xfrm>
            <a:off x="4481513" y="3065463"/>
            <a:ext cx="3065462" cy="939800"/>
          </a:xfrm>
          <a:custGeom>
            <a:avLst/>
            <a:gdLst>
              <a:gd name="connsiteX0" fmla="*/ 0 w 3057525"/>
              <a:gd name="connsiteY0" fmla="*/ 914400 h 942975"/>
              <a:gd name="connsiteX1" fmla="*/ 0 w 3057525"/>
              <a:gd name="connsiteY1" fmla="*/ 590550 h 942975"/>
              <a:gd name="connsiteX2" fmla="*/ 219075 w 3057525"/>
              <a:gd name="connsiteY2" fmla="*/ 266700 h 942975"/>
              <a:gd name="connsiteX3" fmla="*/ 485775 w 3057525"/>
              <a:gd name="connsiteY3" fmla="*/ 228600 h 942975"/>
              <a:gd name="connsiteX4" fmla="*/ 685800 w 3057525"/>
              <a:gd name="connsiteY4" fmla="*/ 180975 h 942975"/>
              <a:gd name="connsiteX5" fmla="*/ 800100 w 3057525"/>
              <a:gd name="connsiteY5" fmla="*/ 209550 h 942975"/>
              <a:gd name="connsiteX6" fmla="*/ 923925 w 3057525"/>
              <a:gd name="connsiteY6" fmla="*/ 104775 h 942975"/>
              <a:gd name="connsiteX7" fmla="*/ 923925 w 3057525"/>
              <a:gd name="connsiteY7" fmla="*/ 104775 h 942975"/>
              <a:gd name="connsiteX8" fmla="*/ 1085850 w 3057525"/>
              <a:gd name="connsiteY8" fmla="*/ 104775 h 942975"/>
              <a:gd name="connsiteX9" fmla="*/ 1276350 w 3057525"/>
              <a:gd name="connsiteY9" fmla="*/ 171450 h 942975"/>
              <a:gd name="connsiteX10" fmla="*/ 1819275 w 3057525"/>
              <a:gd name="connsiteY10" fmla="*/ 95250 h 942975"/>
              <a:gd name="connsiteX11" fmla="*/ 2181225 w 3057525"/>
              <a:gd name="connsiteY11" fmla="*/ 76200 h 942975"/>
              <a:gd name="connsiteX12" fmla="*/ 2524125 w 3057525"/>
              <a:gd name="connsiteY12" fmla="*/ 104775 h 942975"/>
              <a:gd name="connsiteX13" fmla="*/ 2724150 w 3057525"/>
              <a:gd name="connsiteY13" fmla="*/ 28575 h 942975"/>
              <a:gd name="connsiteX14" fmla="*/ 2819400 w 3057525"/>
              <a:gd name="connsiteY14" fmla="*/ 9525 h 942975"/>
              <a:gd name="connsiteX15" fmla="*/ 2876550 w 3057525"/>
              <a:gd name="connsiteY15" fmla="*/ 0 h 942975"/>
              <a:gd name="connsiteX16" fmla="*/ 2981325 w 3057525"/>
              <a:gd name="connsiteY16" fmla="*/ 247650 h 942975"/>
              <a:gd name="connsiteX17" fmla="*/ 3057525 w 3057525"/>
              <a:gd name="connsiteY17" fmla="*/ 542925 h 942975"/>
              <a:gd name="connsiteX18" fmla="*/ 3038475 w 3057525"/>
              <a:gd name="connsiteY18" fmla="*/ 942975 h 942975"/>
              <a:gd name="connsiteX19" fmla="*/ 0 w 3057525"/>
              <a:gd name="connsiteY19" fmla="*/ 914400 h 942975"/>
              <a:gd name="connsiteX0" fmla="*/ 0 w 3057525"/>
              <a:gd name="connsiteY0" fmla="*/ 914400 h 942975"/>
              <a:gd name="connsiteX1" fmla="*/ 0 w 3057525"/>
              <a:gd name="connsiteY1" fmla="*/ 590550 h 942975"/>
              <a:gd name="connsiteX2" fmla="*/ 219075 w 3057525"/>
              <a:gd name="connsiteY2" fmla="*/ 266700 h 942975"/>
              <a:gd name="connsiteX3" fmla="*/ 485775 w 3057525"/>
              <a:gd name="connsiteY3" fmla="*/ 228600 h 942975"/>
              <a:gd name="connsiteX4" fmla="*/ 685800 w 3057525"/>
              <a:gd name="connsiteY4" fmla="*/ 180975 h 942975"/>
              <a:gd name="connsiteX5" fmla="*/ 800100 w 3057525"/>
              <a:gd name="connsiteY5" fmla="*/ 209550 h 942975"/>
              <a:gd name="connsiteX6" fmla="*/ 923925 w 3057525"/>
              <a:gd name="connsiteY6" fmla="*/ 104775 h 942975"/>
              <a:gd name="connsiteX7" fmla="*/ 923925 w 3057525"/>
              <a:gd name="connsiteY7" fmla="*/ 104775 h 942975"/>
              <a:gd name="connsiteX8" fmla="*/ 1085850 w 3057525"/>
              <a:gd name="connsiteY8" fmla="*/ 104775 h 942975"/>
              <a:gd name="connsiteX9" fmla="*/ 1276350 w 3057525"/>
              <a:gd name="connsiteY9" fmla="*/ 171450 h 942975"/>
              <a:gd name="connsiteX10" fmla="*/ 1819275 w 3057525"/>
              <a:gd name="connsiteY10" fmla="*/ 95250 h 942975"/>
              <a:gd name="connsiteX11" fmla="*/ 2181225 w 3057525"/>
              <a:gd name="connsiteY11" fmla="*/ 76200 h 942975"/>
              <a:gd name="connsiteX12" fmla="*/ 2524125 w 3057525"/>
              <a:gd name="connsiteY12" fmla="*/ 104775 h 942975"/>
              <a:gd name="connsiteX13" fmla="*/ 2781300 w 3057525"/>
              <a:gd name="connsiteY13" fmla="*/ 314325 h 942975"/>
              <a:gd name="connsiteX14" fmla="*/ 2819400 w 3057525"/>
              <a:gd name="connsiteY14" fmla="*/ 9525 h 942975"/>
              <a:gd name="connsiteX15" fmla="*/ 2876550 w 3057525"/>
              <a:gd name="connsiteY15" fmla="*/ 0 h 942975"/>
              <a:gd name="connsiteX16" fmla="*/ 2981325 w 3057525"/>
              <a:gd name="connsiteY16" fmla="*/ 247650 h 942975"/>
              <a:gd name="connsiteX17" fmla="*/ 3057525 w 3057525"/>
              <a:gd name="connsiteY17" fmla="*/ 542925 h 942975"/>
              <a:gd name="connsiteX18" fmla="*/ 3038475 w 3057525"/>
              <a:gd name="connsiteY18" fmla="*/ 942975 h 942975"/>
              <a:gd name="connsiteX19" fmla="*/ 0 w 3057525"/>
              <a:gd name="connsiteY19" fmla="*/ 914400 h 942975"/>
              <a:gd name="connsiteX0" fmla="*/ 0 w 3057525"/>
              <a:gd name="connsiteY0" fmla="*/ 904875 h 933450"/>
              <a:gd name="connsiteX1" fmla="*/ 0 w 3057525"/>
              <a:gd name="connsiteY1" fmla="*/ 581025 h 933450"/>
              <a:gd name="connsiteX2" fmla="*/ 219075 w 3057525"/>
              <a:gd name="connsiteY2" fmla="*/ 257175 h 933450"/>
              <a:gd name="connsiteX3" fmla="*/ 485775 w 3057525"/>
              <a:gd name="connsiteY3" fmla="*/ 219075 h 933450"/>
              <a:gd name="connsiteX4" fmla="*/ 685800 w 3057525"/>
              <a:gd name="connsiteY4" fmla="*/ 171450 h 933450"/>
              <a:gd name="connsiteX5" fmla="*/ 800100 w 3057525"/>
              <a:gd name="connsiteY5" fmla="*/ 200025 h 933450"/>
              <a:gd name="connsiteX6" fmla="*/ 923925 w 3057525"/>
              <a:gd name="connsiteY6" fmla="*/ 95250 h 933450"/>
              <a:gd name="connsiteX7" fmla="*/ 923925 w 3057525"/>
              <a:gd name="connsiteY7" fmla="*/ 95250 h 933450"/>
              <a:gd name="connsiteX8" fmla="*/ 1085850 w 3057525"/>
              <a:gd name="connsiteY8" fmla="*/ 95250 h 933450"/>
              <a:gd name="connsiteX9" fmla="*/ 1276350 w 3057525"/>
              <a:gd name="connsiteY9" fmla="*/ 161925 h 933450"/>
              <a:gd name="connsiteX10" fmla="*/ 1819275 w 3057525"/>
              <a:gd name="connsiteY10" fmla="*/ 85725 h 933450"/>
              <a:gd name="connsiteX11" fmla="*/ 2181225 w 3057525"/>
              <a:gd name="connsiteY11" fmla="*/ 66675 h 933450"/>
              <a:gd name="connsiteX12" fmla="*/ 2524125 w 3057525"/>
              <a:gd name="connsiteY12" fmla="*/ 95250 h 933450"/>
              <a:gd name="connsiteX13" fmla="*/ 2781300 w 3057525"/>
              <a:gd name="connsiteY13" fmla="*/ 304800 h 933450"/>
              <a:gd name="connsiteX14" fmla="*/ 2819400 w 3057525"/>
              <a:gd name="connsiteY14" fmla="*/ 0 h 933450"/>
              <a:gd name="connsiteX15" fmla="*/ 2933700 w 3057525"/>
              <a:gd name="connsiteY15" fmla="*/ 381000 h 933450"/>
              <a:gd name="connsiteX16" fmla="*/ 2981325 w 3057525"/>
              <a:gd name="connsiteY16" fmla="*/ 238125 h 933450"/>
              <a:gd name="connsiteX17" fmla="*/ 3057525 w 3057525"/>
              <a:gd name="connsiteY17" fmla="*/ 533400 h 933450"/>
              <a:gd name="connsiteX18" fmla="*/ 3038475 w 3057525"/>
              <a:gd name="connsiteY18" fmla="*/ 933450 h 933450"/>
              <a:gd name="connsiteX19" fmla="*/ 0 w 3057525"/>
              <a:gd name="connsiteY19" fmla="*/ 904875 h 933450"/>
              <a:gd name="connsiteX0" fmla="*/ 0 w 3057525"/>
              <a:gd name="connsiteY0" fmla="*/ 838200 h 866775"/>
              <a:gd name="connsiteX1" fmla="*/ 0 w 3057525"/>
              <a:gd name="connsiteY1" fmla="*/ 514350 h 866775"/>
              <a:gd name="connsiteX2" fmla="*/ 219075 w 3057525"/>
              <a:gd name="connsiteY2" fmla="*/ 190500 h 866775"/>
              <a:gd name="connsiteX3" fmla="*/ 485775 w 3057525"/>
              <a:gd name="connsiteY3" fmla="*/ 152400 h 866775"/>
              <a:gd name="connsiteX4" fmla="*/ 685800 w 3057525"/>
              <a:gd name="connsiteY4" fmla="*/ 104775 h 866775"/>
              <a:gd name="connsiteX5" fmla="*/ 800100 w 3057525"/>
              <a:gd name="connsiteY5" fmla="*/ 133350 h 866775"/>
              <a:gd name="connsiteX6" fmla="*/ 923925 w 3057525"/>
              <a:gd name="connsiteY6" fmla="*/ 28575 h 866775"/>
              <a:gd name="connsiteX7" fmla="*/ 923925 w 3057525"/>
              <a:gd name="connsiteY7" fmla="*/ 28575 h 866775"/>
              <a:gd name="connsiteX8" fmla="*/ 1085850 w 3057525"/>
              <a:gd name="connsiteY8" fmla="*/ 28575 h 866775"/>
              <a:gd name="connsiteX9" fmla="*/ 1276350 w 3057525"/>
              <a:gd name="connsiteY9" fmla="*/ 95250 h 866775"/>
              <a:gd name="connsiteX10" fmla="*/ 1819275 w 3057525"/>
              <a:gd name="connsiteY10" fmla="*/ 19050 h 866775"/>
              <a:gd name="connsiteX11" fmla="*/ 2181225 w 3057525"/>
              <a:gd name="connsiteY11" fmla="*/ 0 h 866775"/>
              <a:gd name="connsiteX12" fmla="*/ 2524125 w 3057525"/>
              <a:gd name="connsiteY12" fmla="*/ 28575 h 866775"/>
              <a:gd name="connsiteX13" fmla="*/ 2781300 w 3057525"/>
              <a:gd name="connsiteY13" fmla="*/ 238125 h 866775"/>
              <a:gd name="connsiteX14" fmla="*/ 2847975 w 3057525"/>
              <a:gd name="connsiteY14" fmla="*/ 180975 h 866775"/>
              <a:gd name="connsiteX15" fmla="*/ 2933700 w 3057525"/>
              <a:gd name="connsiteY15" fmla="*/ 314325 h 866775"/>
              <a:gd name="connsiteX16" fmla="*/ 2981325 w 3057525"/>
              <a:gd name="connsiteY16" fmla="*/ 171450 h 866775"/>
              <a:gd name="connsiteX17" fmla="*/ 3057525 w 3057525"/>
              <a:gd name="connsiteY17" fmla="*/ 466725 h 866775"/>
              <a:gd name="connsiteX18" fmla="*/ 3038475 w 3057525"/>
              <a:gd name="connsiteY18" fmla="*/ 866775 h 866775"/>
              <a:gd name="connsiteX19" fmla="*/ 0 w 3057525"/>
              <a:gd name="connsiteY19" fmla="*/ 838200 h 866775"/>
              <a:gd name="connsiteX0" fmla="*/ 0 w 3057525"/>
              <a:gd name="connsiteY0" fmla="*/ 838200 h 866775"/>
              <a:gd name="connsiteX1" fmla="*/ 0 w 3057525"/>
              <a:gd name="connsiteY1" fmla="*/ 514350 h 866775"/>
              <a:gd name="connsiteX2" fmla="*/ 219075 w 3057525"/>
              <a:gd name="connsiteY2" fmla="*/ 190500 h 866775"/>
              <a:gd name="connsiteX3" fmla="*/ 485775 w 3057525"/>
              <a:gd name="connsiteY3" fmla="*/ 152400 h 866775"/>
              <a:gd name="connsiteX4" fmla="*/ 685800 w 3057525"/>
              <a:gd name="connsiteY4" fmla="*/ 104775 h 866775"/>
              <a:gd name="connsiteX5" fmla="*/ 800100 w 3057525"/>
              <a:gd name="connsiteY5" fmla="*/ 133350 h 866775"/>
              <a:gd name="connsiteX6" fmla="*/ 923925 w 3057525"/>
              <a:gd name="connsiteY6" fmla="*/ 28575 h 866775"/>
              <a:gd name="connsiteX7" fmla="*/ 923925 w 3057525"/>
              <a:gd name="connsiteY7" fmla="*/ 28575 h 866775"/>
              <a:gd name="connsiteX8" fmla="*/ 1085850 w 3057525"/>
              <a:gd name="connsiteY8" fmla="*/ 28575 h 866775"/>
              <a:gd name="connsiteX9" fmla="*/ 1276350 w 3057525"/>
              <a:gd name="connsiteY9" fmla="*/ 95250 h 866775"/>
              <a:gd name="connsiteX10" fmla="*/ 1819275 w 3057525"/>
              <a:gd name="connsiteY10" fmla="*/ 19050 h 866775"/>
              <a:gd name="connsiteX11" fmla="*/ 2181225 w 3057525"/>
              <a:gd name="connsiteY11" fmla="*/ 0 h 866775"/>
              <a:gd name="connsiteX12" fmla="*/ 2524125 w 3057525"/>
              <a:gd name="connsiteY12" fmla="*/ 28575 h 866775"/>
              <a:gd name="connsiteX13" fmla="*/ 2781300 w 3057525"/>
              <a:gd name="connsiteY13" fmla="*/ 238125 h 866775"/>
              <a:gd name="connsiteX14" fmla="*/ 2847975 w 3057525"/>
              <a:gd name="connsiteY14" fmla="*/ 180975 h 866775"/>
              <a:gd name="connsiteX15" fmla="*/ 2962275 w 3057525"/>
              <a:gd name="connsiteY15" fmla="*/ 228600 h 866775"/>
              <a:gd name="connsiteX16" fmla="*/ 2981325 w 3057525"/>
              <a:gd name="connsiteY16" fmla="*/ 171450 h 866775"/>
              <a:gd name="connsiteX17" fmla="*/ 3057525 w 3057525"/>
              <a:gd name="connsiteY17" fmla="*/ 466725 h 866775"/>
              <a:gd name="connsiteX18" fmla="*/ 3038475 w 3057525"/>
              <a:gd name="connsiteY18" fmla="*/ 866775 h 866775"/>
              <a:gd name="connsiteX19" fmla="*/ 0 w 3057525"/>
              <a:gd name="connsiteY19" fmla="*/ 838200 h 866775"/>
              <a:gd name="connsiteX0" fmla="*/ 0 w 3057525"/>
              <a:gd name="connsiteY0" fmla="*/ 838200 h 866775"/>
              <a:gd name="connsiteX1" fmla="*/ 0 w 3057525"/>
              <a:gd name="connsiteY1" fmla="*/ 514350 h 866775"/>
              <a:gd name="connsiteX2" fmla="*/ 219075 w 3057525"/>
              <a:gd name="connsiteY2" fmla="*/ 190500 h 866775"/>
              <a:gd name="connsiteX3" fmla="*/ 485775 w 3057525"/>
              <a:gd name="connsiteY3" fmla="*/ 152400 h 866775"/>
              <a:gd name="connsiteX4" fmla="*/ 685800 w 3057525"/>
              <a:gd name="connsiteY4" fmla="*/ 104775 h 866775"/>
              <a:gd name="connsiteX5" fmla="*/ 800100 w 3057525"/>
              <a:gd name="connsiteY5" fmla="*/ 133350 h 866775"/>
              <a:gd name="connsiteX6" fmla="*/ 923925 w 3057525"/>
              <a:gd name="connsiteY6" fmla="*/ 28575 h 866775"/>
              <a:gd name="connsiteX7" fmla="*/ 923925 w 3057525"/>
              <a:gd name="connsiteY7" fmla="*/ 28575 h 866775"/>
              <a:gd name="connsiteX8" fmla="*/ 1085850 w 3057525"/>
              <a:gd name="connsiteY8" fmla="*/ 28575 h 866775"/>
              <a:gd name="connsiteX9" fmla="*/ 1276350 w 3057525"/>
              <a:gd name="connsiteY9" fmla="*/ 95250 h 866775"/>
              <a:gd name="connsiteX10" fmla="*/ 1819275 w 3057525"/>
              <a:gd name="connsiteY10" fmla="*/ 19050 h 866775"/>
              <a:gd name="connsiteX11" fmla="*/ 2181225 w 3057525"/>
              <a:gd name="connsiteY11" fmla="*/ 0 h 866775"/>
              <a:gd name="connsiteX12" fmla="*/ 2524125 w 3057525"/>
              <a:gd name="connsiteY12" fmla="*/ 28575 h 866775"/>
              <a:gd name="connsiteX13" fmla="*/ 2781300 w 3057525"/>
              <a:gd name="connsiteY13" fmla="*/ 238125 h 866775"/>
              <a:gd name="connsiteX14" fmla="*/ 2847975 w 3057525"/>
              <a:gd name="connsiteY14" fmla="*/ 180975 h 866775"/>
              <a:gd name="connsiteX15" fmla="*/ 2962275 w 3057525"/>
              <a:gd name="connsiteY15" fmla="*/ 228600 h 866775"/>
              <a:gd name="connsiteX16" fmla="*/ 3057525 w 3057525"/>
              <a:gd name="connsiteY16" fmla="*/ 171450 h 866775"/>
              <a:gd name="connsiteX17" fmla="*/ 3057525 w 3057525"/>
              <a:gd name="connsiteY17" fmla="*/ 466725 h 866775"/>
              <a:gd name="connsiteX18" fmla="*/ 3038475 w 3057525"/>
              <a:gd name="connsiteY18" fmla="*/ 866775 h 866775"/>
              <a:gd name="connsiteX19" fmla="*/ 0 w 3057525"/>
              <a:gd name="connsiteY19" fmla="*/ 838200 h 866775"/>
              <a:gd name="connsiteX0" fmla="*/ 0 w 3057525"/>
              <a:gd name="connsiteY0" fmla="*/ 838200 h 866775"/>
              <a:gd name="connsiteX1" fmla="*/ 0 w 3057525"/>
              <a:gd name="connsiteY1" fmla="*/ 514350 h 866775"/>
              <a:gd name="connsiteX2" fmla="*/ 219075 w 3057525"/>
              <a:gd name="connsiteY2" fmla="*/ 190500 h 866775"/>
              <a:gd name="connsiteX3" fmla="*/ 485775 w 3057525"/>
              <a:gd name="connsiteY3" fmla="*/ 152400 h 866775"/>
              <a:gd name="connsiteX4" fmla="*/ 685800 w 3057525"/>
              <a:gd name="connsiteY4" fmla="*/ 104775 h 866775"/>
              <a:gd name="connsiteX5" fmla="*/ 800100 w 3057525"/>
              <a:gd name="connsiteY5" fmla="*/ 133350 h 866775"/>
              <a:gd name="connsiteX6" fmla="*/ 923925 w 3057525"/>
              <a:gd name="connsiteY6" fmla="*/ 28575 h 866775"/>
              <a:gd name="connsiteX7" fmla="*/ 923925 w 3057525"/>
              <a:gd name="connsiteY7" fmla="*/ 28575 h 866775"/>
              <a:gd name="connsiteX8" fmla="*/ 1085850 w 3057525"/>
              <a:gd name="connsiteY8" fmla="*/ 28575 h 866775"/>
              <a:gd name="connsiteX9" fmla="*/ 1276350 w 3057525"/>
              <a:gd name="connsiteY9" fmla="*/ 95250 h 866775"/>
              <a:gd name="connsiteX10" fmla="*/ 1828800 w 3057525"/>
              <a:gd name="connsiteY10" fmla="*/ 104775 h 866775"/>
              <a:gd name="connsiteX11" fmla="*/ 2181225 w 3057525"/>
              <a:gd name="connsiteY11" fmla="*/ 0 h 866775"/>
              <a:gd name="connsiteX12" fmla="*/ 2524125 w 3057525"/>
              <a:gd name="connsiteY12" fmla="*/ 28575 h 866775"/>
              <a:gd name="connsiteX13" fmla="*/ 2781300 w 3057525"/>
              <a:gd name="connsiteY13" fmla="*/ 238125 h 866775"/>
              <a:gd name="connsiteX14" fmla="*/ 2847975 w 3057525"/>
              <a:gd name="connsiteY14" fmla="*/ 180975 h 866775"/>
              <a:gd name="connsiteX15" fmla="*/ 2962275 w 3057525"/>
              <a:gd name="connsiteY15" fmla="*/ 228600 h 866775"/>
              <a:gd name="connsiteX16" fmla="*/ 3057525 w 3057525"/>
              <a:gd name="connsiteY16" fmla="*/ 171450 h 866775"/>
              <a:gd name="connsiteX17" fmla="*/ 3057525 w 3057525"/>
              <a:gd name="connsiteY17" fmla="*/ 466725 h 866775"/>
              <a:gd name="connsiteX18" fmla="*/ 3038475 w 3057525"/>
              <a:gd name="connsiteY18" fmla="*/ 866775 h 866775"/>
              <a:gd name="connsiteX19" fmla="*/ 0 w 3057525"/>
              <a:gd name="connsiteY19" fmla="*/ 838200 h 866775"/>
              <a:gd name="connsiteX0" fmla="*/ 0 w 3057525"/>
              <a:gd name="connsiteY0" fmla="*/ 838200 h 866775"/>
              <a:gd name="connsiteX1" fmla="*/ 0 w 3057525"/>
              <a:gd name="connsiteY1" fmla="*/ 514350 h 866775"/>
              <a:gd name="connsiteX2" fmla="*/ 219075 w 3057525"/>
              <a:gd name="connsiteY2" fmla="*/ 190500 h 866775"/>
              <a:gd name="connsiteX3" fmla="*/ 485775 w 3057525"/>
              <a:gd name="connsiteY3" fmla="*/ 152400 h 866775"/>
              <a:gd name="connsiteX4" fmla="*/ 685800 w 3057525"/>
              <a:gd name="connsiteY4" fmla="*/ 104775 h 866775"/>
              <a:gd name="connsiteX5" fmla="*/ 800100 w 3057525"/>
              <a:gd name="connsiteY5" fmla="*/ 133350 h 866775"/>
              <a:gd name="connsiteX6" fmla="*/ 923925 w 3057525"/>
              <a:gd name="connsiteY6" fmla="*/ 28575 h 866775"/>
              <a:gd name="connsiteX7" fmla="*/ 923925 w 3057525"/>
              <a:gd name="connsiteY7" fmla="*/ 28575 h 866775"/>
              <a:gd name="connsiteX8" fmla="*/ 1085850 w 3057525"/>
              <a:gd name="connsiteY8" fmla="*/ 28575 h 866775"/>
              <a:gd name="connsiteX9" fmla="*/ 1390650 w 3057525"/>
              <a:gd name="connsiteY9" fmla="*/ 28575 h 866775"/>
              <a:gd name="connsiteX10" fmla="*/ 1828800 w 3057525"/>
              <a:gd name="connsiteY10" fmla="*/ 104775 h 866775"/>
              <a:gd name="connsiteX11" fmla="*/ 2181225 w 3057525"/>
              <a:gd name="connsiteY11" fmla="*/ 0 h 866775"/>
              <a:gd name="connsiteX12" fmla="*/ 2524125 w 3057525"/>
              <a:gd name="connsiteY12" fmla="*/ 28575 h 866775"/>
              <a:gd name="connsiteX13" fmla="*/ 2781300 w 3057525"/>
              <a:gd name="connsiteY13" fmla="*/ 238125 h 866775"/>
              <a:gd name="connsiteX14" fmla="*/ 2847975 w 3057525"/>
              <a:gd name="connsiteY14" fmla="*/ 180975 h 866775"/>
              <a:gd name="connsiteX15" fmla="*/ 2962275 w 3057525"/>
              <a:gd name="connsiteY15" fmla="*/ 228600 h 866775"/>
              <a:gd name="connsiteX16" fmla="*/ 3057525 w 3057525"/>
              <a:gd name="connsiteY16" fmla="*/ 171450 h 866775"/>
              <a:gd name="connsiteX17" fmla="*/ 3057525 w 3057525"/>
              <a:gd name="connsiteY17" fmla="*/ 466725 h 866775"/>
              <a:gd name="connsiteX18" fmla="*/ 3038475 w 3057525"/>
              <a:gd name="connsiteY18" fmla="*/ 866775 h 866775"/>
              <a:gd name="connsiteX19" fmla="*/ 0 w 3057525"/>
              <a:gd name="connsiteY19" fmla="*/ 838200 h 866775"/>
              <a:gd name="connsiteX0" fmla="*/ 0 w 3057525"/>
              <a:gd name="connsiteY0" fmla="*/ 838200 h 866775"/>
              <a:gd name="connsiteX1" fmla="*/ 0 w 3057525"/>
              <a:gd name="connsiteY1" fmla="*/ 514350 h 866775"/>
              <a:gd name="connsiteX2" fmla="*/ 219075 w 3057525"/>
              <a:gd name="connsiteY2" fmla="*/ 190500 h 866775"/>
              <a:gd name="connsiteX3" fmla="*/ 485775 w 3057525"/>
              <a:gd name="connsiteY3" fmla="*/ 152400 h 866775"/>
              <a:gd name="connsiteX4" fmla="*/ 685800 w 3057525"/>
              <a:gd name="connsiteY4" fmla="*/ 104775 h 866775"/>
              <a:gd name="connsiteX5" fmla="*/ 800100 w 3057525"/>
              <a:gd name="connsiteY5" fmla="*/ 133350 h 866775"/>
              <a:gd name="connsiteX6" fmla="*/ 923925 w 3057525"/>
              <a:gd name="connsiteY6" fmla="*/ 28575 h 866775"/>
              <a:gd name="connsiteX7" fmla="*/ 923925 w 3057525"/>
              <a:gd name="connsiteY7" fmla="*/ 28575 h 866775"/>
              <a:gd name="connsiteX8" fmla="*/ 1085850 w 3057525"/>
              <a:gd name="connsiteY8" fmla="*/ 28575 h 866775"/>
              <a:gd name="connsiteX9" fmla="*/ 1390650 w 3057525"/>
              <a:gd name="connsiteY9" fmla="*/ 28575 h 866775"/>
              <a:gd name="connsiteX10" fmla="*/ 1657350 w 3057525"/>
              <a:gd name="connsiteY10" fmla="*/ 66674 h 866775"/>
              <a:gd name="connsiteX11" fmla="*/ 1828800 w 3057525"/>
              <a:gd name="connsiteY11" fmla="*/ 104775 h 866775"/>
              <a:gd name="connsiteX12" fmla="*/ 2181225 w 3057525"/>
              <a:gd name="connsiteY12" fmla="*/ 0 h 866775"/>
              <a:gd name="connsiteX13" fmla="*/ 2524125 w 3057525"/>
              <a:gd name="connsiteY13" fmla="*/ 28575 h 866775"/>
              <a:gd name="connsiteX14" fmla="*/ 2781300 w 3057525"/>
              <a:gd name="connsiteY14" fmla="*/ 238125 h 866775"/>
              <a:gd name="connsiteX15" fmla="*/ 2847975 w 3057525"/>
              <a:gd name="connsiteY15" fmla="*/ 180975 h 866775"/>
              <a:gd name="connsiteX16" fmla="*/ 2962275 w 3057525"/>
              <a:gd name="connsiteY16" fmla="*/ 228600 h 866775"/>
              <a:gd name="connsiteX17" fmla="*/ 3057525 w 3057525"/>
              <a:gd name="connsiteY17" fmla="*/ 171450 h 866775"/>
              <a:gd name="connsiteX18" fmla="*/ 3057525 w 3057525"/>
              <a:gd name="connsiteY18" fmla="*/ 466725 h 866775"/>
              <a:gd name="connsiteX19" fmla="*/ 3038475 w 3057525"/>
              <a:gd name="connsiteY19" fmla="*/ 866775 h 866775"/>
              <a:gd name="connsiteX20" fmla="*/ 0 w 3057525"/>
              <a:gd name="connsiteY20" fmla="*/ 838200 h 866775"/>
              <a:gd name="connsiteX0" fmla="*/ 0 w 3057525"/>
              <a:gd name="connsiteY0" fmla="*/ 838200 h 866775"/>
              <a:gd name="connsiteX1" fmla="*/ 0 w 3057525"/>
              <a:gd name="connsiteY1" fmla="*/ 514350 h 866775"/>
              <a:gd name="connsiteX2" fmla="*/ 219075 w 3057525"/>
              <a:gd name="connsiteY2" fmla="*/ 190500 h 866775"/>
              <a:gd name="connsiteX3" fmla="*/ 485775 w 3057525"/>
              <a:gd name="connsiteY3" fmla="*/ 152400 h 866775"/>
              <a:gd name="connsiteX4" fmla="*/ 685800 w 3057525"/>
              <a:gd name="connsiteY4" fmla="*/ 104775 h 866775"/>
              <a:gd name="connsiteX5" fmla="*/ 800100 w 3057525"/>
              <a:gd name="connsiteY5" fmla="*/ 133350 h 866775"/>
              <a:gd name="connsiteX6" fmla="*/ 923925 w 3057525"/>
              <a:gd name="connsiteY6" fmla="*/ 28575 h 866775"/>
              <a:gd name="connsiteX7" fmla="*/ 923925 w 3057525"/>
              <a:gd name="connsiteY7" fmla="*/ 28575 h 866775"/>
              <a:gd name="connsiteX8" fmla="*/ 1085850 w 3057525"/>
              <a:gd name="connsiteY8" fmla="*/ 28575 h 866775"/>
              <a:gd name="connsiteX9" fmla="*/ 1390650 w 3057525"/>
              <a:gd name="connsiteY9" fmla="*/ 28575 h 866775"/>
              <a:gd name="connsiteX10" fmla="*/ 1666875 w 3057525"/>
              <a:gd name="connsiteY10" fmla="*/ 219074 h 866775"/>
              <a:gd name="connsiteX11" fmla="*/ 1828800 w 3057525"/>
              <a:gd name="connsiteY11" fmla="*/ 104775 h 866775"/>
              <a:gd name="connsiteX12" fmla="*/ 2181225 w 3057525"/>
              <a:gd name="connsiteY12" fmla="*/ 0 h 866775"/>
              <a:gd name="connsiteX13" fmla="*/ 2524125 w 3057525"/>
              <a:gd name="connsiteY13" fmla="*/ 28575 h 866775"/>
              <a:gd name="connsiteX14" fmla="*/ 2781300 w 3057525"/>
              <a:gd name="connsiteY14" fmla="*/ 238125 h 866775"/>
              <a:gd name="connsiteX15" fmla="*/ 2847975 w 3057525"/>
              <a:gd name="connsiteY15" fmla="*/ 180975 h 866775"/>
              <a:gd name="connsiteX16" fmla="*/ 2962275 w 3057525"/>
              <a:gd name="connsiteY16" fmla="*/ 228600 h 866775"/>
              <a:gd name="connsiteX17" fmla="*/ 3057525 w 3057525"/>
              <a:gd name="connsiteY17" fmla="*/ 171450 h 866775"/>
              <a:gd name="connsiteX18" fmla="*/ 3057525 w 3057525"/>
              <a:gd name="connsiteY18" fmla="*/ 466725 h 866775"/>
              <a:gd name="connsiteX19" fmla="*/ 3038475 w 3057525"/>
              <a:gd name="connsiteY19" fmla="*/ 866775 h 866775"/>
              <a:gd name="connsiteX20" fmla="*/ 0 w 3057525"/>
              <a:gd name="connsiteY20" fmla="*/ 838200 h 866775"/>
              <a:gd name="connsiteX0" fmla="*/ 0 w 3057525"/>
              <a:gd name="connsiteY0" fmla="*/ 838200 h 866775"/>
              <a:gd name="connsiteX1" fmla="*/ 0 w 3057525"/>
              <a:gd name="connsiteY1" fmla="*/ 514350 h 866775"/>
              <a:gd name="connsiteX2" fmla="*/ 219075 w 3057525"/>
              <a:gd name="connsiteY2" fmla="*/ 190500 h 866775"/>
              <a:gd name="connsiteX3" fmla="*/ 485775 w 3057525"/>
              <a:gd name="connsiteY3" fmla="*/ 152400 h 866775"/>
              <a:gd name="connsiteX4" fmla="*/ 685800 w 3057525"/>
              <a:gd name="connsiteY4" fmla="*/ 104775 h 866775"/>
              <a:gd name="connsiteX5" fmla="*/ 800100 w 3057525"/>
              <a:gd name="connsiteY5" fmla="*/ 133350 h 866775"/>
              <a:gd name="connsiteX6" fmla="*/ 923925 w 3057525"/>
              <a:gd name="connsiteY6" fmla="*/ 28575 h 866775"/>
              <a:gd name="connsiteX7" fmla="*/ 923925 w 3057525"/>
              <a:gd name="connsiteY7" fmla="*/ 28575 h 866775"/>
              <a:gd name="connsiteX8" fmla="*/ 1085850 w 3057525"/>
              <a:gd name="connsiteY8" fmla="*/ 28575 h 866775"/>
              <a:gd name="connsiteX9" fmla="*/ 1390650 w 3057525"/>
              <a:gd name="connsiteY9" fmla="*/ 28575 h 866775"/>
              <a:gd name="connsiteX10" fmla="*/ 1666875 w 3057525"/>
              <a:gd name="connsiteY10" fmla="*/ 219074 h 866775"/>
              <a:gd name="connsiteX11" fmla="*/ 1828800 w 3057525"/>
              <a:gd name="connsiteY11" fmla="*/ 104775 h 866775"/>
              <a:gd name="connsiteX12" fmla="*/ 2181225 w 3057525"/>
              <a:gd name="connsiteY12" fmla="*/ 0 h 866775"/>
              <a:gd name="connsiteX13" fmla="*/ 2286000 w 3057525"/>
              <a:gd name="connsiteY13" fmla="*/ 9524 h 866775"/>
              <a:gd name="connsiteX14" fmla="*/ 2524125 w 3057525"/>
              <a:gd name="connsiteY14" fmla="*/ 28575 h 866775"/>
              <a:gd name="connsiteX15" fmla="*/ 2781300 w 3057525"/>
              <a:gd name="connsiteY15" fmla="*/ 238125 h 866775"/>
              <a:gd name="connsiteX16" fmla="*/ 2847975 w 3057525"/>
              <a:gd name="connsiteY16" fmla="*/ 180975 h 866775"/>
              <a:gd name="connsiteX17" fmla="*/ 2962275 w 3057525"/>
              <a:gd name="connsiteY17" fmla="*/ 228600 h 866775"/>
              <a:gd name="connsiteX18" fmla="*/ 3057525 w 3057525"/>
              <a:gd name="connsiteY18" fmla="*/ 171450 h 866775"/>
              <a:gd name="connsiteX19" fmla="*/ 3057525 w 3057525"/>
              <a:gd name="connsiteY19" fmla="*/ 466725 h 866775"/>
              <a:gd name="connsiteX20" fmla="*/ 3038475 w 3057525"/>
              <a:gd name="connsiteY20" fmla="*/ 866775 h 866775"/>
              <a:gd name="connsiteX21" fmla="*/ 0 w 3057525"/>
              <a:gd name="connsiteY21" fmla="*/ 838200 h 866775"/>
              <a:gd name="connsiteX0" fmla="*/ 0 w 3057525"/>
              <a:gd name="connsiteY0" fmla="*/ 838200 h 866775"/>
              <a:gd name="connsiteX1" fmla="*/ 0 w 3057525"/>
              <a:gd name="connsiteY1" fmla="*/ 514350 h 866775"/>
              <a:gd name="connsiteX2" fmla="*/ 219075 w 3057525"/>
              <a:gd name="connsiteY2" fmla="*/ 190500 h 866775"/>
              <a:gd name="connsiteX3" fmla="*/ 485775 w 3057525"/>
              <a:gd name="connsiteY3" fmla="*/ 152400 h 866775"/>
              <a:gd name="connsiteX4" fmla="*/ 685800 w 3057525"/>
              <a:gd name="connsiteY4" fmla="*/ 104775 h 866775"/>
              <a:gd name="connsiteX5" fmla="*/ 800100 w 3057525"/>
              <a:gd name="connsiteY5" fmla="*/ 133350 h 866775"/>
              <a:gd name="connsiteX6" fmla="*/ 923925 w 3057525"/>
              <a:gd name="connsiteY6" fmla="*/ 28575 h 866775"/>
              <a:gd name="connsiteX7" fmla="*/ 923925 w 3057525"/>
              <a:gd name="connsiteY7" fmla="*/ 28575 h 866775"/>
              <a:gd name="connsiteX8" fmla="*/ 1085850 w 3057525"/>
              <a:gd name="connsiteY8" fmla="*/ 28575 h 866775"/>
              <a:gd name="connsiteX9" fmla="*/ 1390650 w 3057525"/>
              <a:gd name="connsiteY9" fmla="*/ 28575 h 866775"/>
              <a:gd name="connsiteX10" fmla="*/ 1666875 w 3057525"/>
              <a:gd name="connsiteY10" fmla="*/ 219074 h 866775"/>
              <a:gd name="connsiteX11" fmla="*/ 1828800 w 3057525"/>
              <a:gd name="connsiteY11" fmla="*/ 104775 h 866775"/>
              <a:gd name="connsiteX12" fmla="*/ 2181225 w 3057525"/>
              <a:gd name="connsiteY12" fmla="*/ 0 h 866775"/>
              <a:gd name="connsiteX13" fmla="*/ 2286000 w 3057525"/>
              <a:gd name="connsiteY13" fmla="*/ 9524 h 866775"/>
              <a:gd name="connsiteX14" fmla="*/ 2295525 w 3057525"/>
              <a:gd name="connsiteY14" fmla="*/ 142874 h 866775"/>
              <a:gd name="connsiteX15" fmla="*/ 2524125 w 3057525"/>
              <a:gd name="connsiteY15" fmla="*/ 28575 h 866775"/>
              <a:gd name="connsiteX16" fmla="*/ 2781300 w 3057525"/>
              <a:gd name="connsiteY16" fmla="*/ 238125 h 866775"/>
              <a:gd name="connsiteX17" fmla="*/ 2847975 w 3057525"/>
              <a:gd name="connsiteY17" fmla="*/ 180975 h 866775"/>
              <a:gd name="connsiteX18" fmla="*/ 2962275 w 3057525"/>
              <a:gd name="connsiteY18" fmla="*/ 228600 h 866775"/>
              <a:gd name="connsiteX19" fmla="*/ 3057525 w 3057525"/>
              <a:gd name="connsiteY19" fmla="*/ 171450 h 866775"/>
              <a:gd name="connsiteX20" fmla="*/ 3057525 w 3057525"/>
              <a:gd name="connsiteY20" fmla="*/ 466725 h 866775"/>
              <a:gd name="connsiteX21" fmla="*/ 3038475 w 3057525"/>
              <a:gd name="connsiteY21" fmla="*/ 866775 h 866775"/>
              <a:gd name="connsiteX22" fmla="*/ 0 w 3057525"/>
              <a:gd name="connsiteY22" fmla="*/ 838200 h 866775"/>
              <a:gd name="connsiteX0" fmla="*/ 0 w 3057525"/>
              <a:gd name="connsiteY0" fmla="*/ 838200 h 866775"/>
              <a:gd name="connsiteX1" fmla="*/ 0 w 3057525"/>
              <a:gd name="connsiteY1" fmla="*/ 514350 h 866775"/>
              <a:gd name="connsiteX2" fmla="*/ 260340 w 3057525"/>
              <a:gd name="connsiteY2" fmla="*/ 71746 h 866775"/>
              <a:gd name="connsiteX3" fmla="*/ 485775 w 3057525"/>
              <a:gd name="connsiteY3" fmla="*/ 152400 h 866775"/>
              <a:gd name="connsiteX4" fmla="*/ 685800 w 3057525"/>
              <a:gd name="connsiteY4" fmla="*/ 104775 h 866775"/>
              <a:gd name="connsiteX5" fmla="*/ 800100 w 3057525"/>
              <a:gd name="connsiteY5" fmla="*/ 133350 h 866775"/>
              <a:gd name="connsiteX6" fmla="*/ 923925 w 3057525"/>
              <a:gd name="connsiteY6" fmla="*/ 28575 h 866775"/>
              <a:gd name="connsiteX7" fmla="*/ 923925 w 3057525"/>
              <a:gd name="connsiteY7" fmla="*/ 28575 h 866775"/>
              <a:gd name="connsiteX8" fmla="*/ 1085850 w 3057525"/>
              <a:gd name="connsiteY8" fmla="*/ 28575 h 866775"/>
              <a:gd name="connsiteX9" fmla="*/ 1390650 w 3057525"/>
              <a:gd name="connsiteY9" fmla="*/ 28575 h 866775"/>
              <a:gd name="connsiteX10" fmla="*/ 1666875 w 3057525"/>
              <a:gd name="connsiteY10" fmla="*/ 219074 h 866775"/>
              <a:gd name="connsiteX11" fmla="*/ 1828800 w 3057525"/>
              <a:gd name="connsiteY11" fmla="*/ 104775 h 866775"/>
              <a:gd name="connsiteX12" fmla="*/ 2181225 w 3057525"/>
              <a:gd name="connsiteY12" fmla="*/ 0 h 866775"/>
              <a:gd name="connsiteX13" fmla="*/ 2286000 w 3057525"/>
              <a:gd name="connsiteY13" fmla="*/ 9524 h 866775"/>
              <a:gd name="connsiteX14" fmla="*/ 2295525 w 3057525"/>
              <a:gd name="connsiteY14" fmla="*/ 142874 h 866775"/>
              <a:gd name="connsiteX15" fmla="*/ 2524125 w 3057525"/>
              <a:gd name="connsiteY15" fmla="*/ 28575 h 866775"/>
              <a:gd name="connsiteX16" fmla="*/ 2781300 w 3057525"/>
              <a:gd name="connsiteY16" fmla="*/ 238125 h 866775"/>
              <a:gd name="connsiteX17" fmla="*/ 2847975 w 3057525"/>
              <a:gd name="connsiteY17" fmla="*/ 180975 h 866775"/>
              <a:gd name="connsiteX18" fmla="*/ 2962275 w 3057525"/>
              <a:gd name="connsiteY18" fmla="*/ 228600 h 866775"/>
              <a:gd name="connsiteX19" fmla="*/ 3057525 w 3057525"/>
              <a:gd name="connsiteY19" fmla="*/ 171450 h 866775"/>
              <a:gd name="connsiteX20" fmla="*/ 3057525 w 3057525"/>
              <a:gd name="connsiteY20" fmla="*/ 466725 h 866775"/>
              <a:gd name="connsiteX21" fmla="*/ 3038475 w 3057525"/>
              <a:gd name="connsiteY21" fmla="*/ 866775 h 866775"/>
              <a:gd name="connsiteX22" fmla="*/ 0 w 3057525"/>
              <a:gd name="connsiteY22" fmla="*/ 838200 h 866775"/>
              <a:gd name="connsiteX0" fmla="*/ 0 w 3057525"/>
              <a:gd name="connsiteY0" fmla="*/ 838200 h 866775"/>
              <a:gd name="connsiteX1" fmla="*/ 0 w 3057525"/>
              <a:gd name="connsiteY1" fmla="*/ 514350 h 866775"/>
              <a:gd name="connsiteX2" fmla="*/ 260340 w 3057525"/>
              <a:gd name="connsiteY2" fmla="*/ 71746 h 866775"/>
              <a:gd name="connsiteX3" fmla="*/ 532935 w 3057525"/>
              <a:gd name="connsiteY3" fmla="*/ 57397 h 866775"/>
              <a:gd name="connsiteX4" fmla="*/ 685800 w 3057525"/>
              <a:gd name="connsiteY4" fmla="*/ 104775 h 866775"/>
              <a:gd name="connsiteX5" fmla="*/ 800100 w 3057525"/>
              <a:gd name="connsiteY5" fmla="*/ 133350 h 866775"/>
              <a:gd name="connsiteX6" fmla="*/ 923925 w 3057525"/>
              <a:gd name="connsiteY6" fmla="*/ 28575 h 866775"/>
              <a:gd name="connsiteX7" fmla="*/ 923925 w 3057525"/>
              <a:gd name="connsiteY7" fmla="*/ 28575 h 866775"/>
              <a:gd name="connsiteX8" fmla="*/ 1085850 w 3057525"/>
              <a:gd name="connsiteY8" fmla="*/ 28575 h 866775"/>
              <a:gd name="connsiteX9" fmla="*/ 1390650 w 3057525"/>
              <a:gd name="connsiteY9" fmla="*/ 28575 h 866775"/>
              <a:gd name="connsiteX10" fmla="*/ 1666875 w 3057525"/>
              <a:gd name="connsiteY10" fmla="*/ 219074 h 866775"/>
              <a:gd name="connsiteX11" fmla="*/ 1828800 w 3057525"/>
              <a:gd name="connsiteY11" fmla="*/ 104775 h 866775"/>
              <a:gd name="connsiteX12" fmla="*/ 2181225 w 3057525"/>
              <a:gd name="connsiteY12" fmla="*/ 0 h 866775"/>
              <a:gd name="connsiteX13" fmla="*/ 2286000 w 3057525"/>
              <a:gd name="connsiteY13" fmla="*/ 9524 h 866775"/>
              <a:gd name="connsiteX14" fmla="*/ 2295525 w 3057525"/>
              <a:gd name="connsiteY14" fmla="*/ 142874 h 866775"/>
              <a:gd name="connsiteX15" fmla="*/ 2524125 w 3057525"/>
              <a:gd name="connsiteY15" fmla="*/ 28575 h 866775"/>
              <a:gd name="connsiteX16" fmla="*/ 2781300 w 3057525"/>
              <a:gd name="connsiteY16" fmla="*/ 238125 h 866775"/>
              <a:gd name="connsiteX17" fmla="*/ 2847975 w 3057525"/>
              <a:gd name="connsiteY17" fmla="*/ 180975 h 866775"/>
              <a:gd name="connsiteX18" fmla="*/ 2962275 w 3057525"/>
              <a:gd name="connsiteY18" fmla="*/ 228600 h 866775"/>
              <a:gd name="connsiteX19" fmla="*/ 3057525 w 3057525"/>
              <a:gd name="connsiteY19" fmla="*/ 171450 h 866775"/>
              <a:gd name="connsiteX20" fmla="*/ 3057525 w 3057525"/>
              <a:gd name="connsiteY20" fmla="*/ 466725 h 866775"/>
              <a:gd name="connsiteX21" fmla="*/ 3038475 w 3057525"/>
              <a:gd name="connsiteY21" fmla="*/ 866775 h 866775"/>
              <a:gd name="connsiteX22" fmla="*/ 0 w 3057525"/>
              <a:gd name="connsiteY22" fmla="*/ 838200 h 866775"/>
              <a:gd name="connsiteX0" fmla="*/ 17685 w 3057525"/>
              <a:gd name="connsiteY0" fmla="*/ 838200 h 866775"/>
              <a:gd name="connsiteX1" fmla="*/ 0 w 3057525"/>
              <a:gd name="connsiteY1" fmla="*/ 514350 h 866775"/>
              <a:gd name="connsiteX2" fmla="*/ 260340 w 3057525"/>
              <a:gd name="connsiteY2" fmla="*/ 71746 h 866775"/>
              <a:gd name="connsiteX3" fmla="*/ 532935 w 3057525"/>
              <a:gd name="connsiteY3" fmla="*/ 57397 h 866775"/>
              <a:gd name="connsiteX4" fmla="*/ 685800 w 3057525"/>
              <a:gd name="connsiteY4" fmla="*/ 104775 h 866775"/>
              <a:gd name="connsiteX5" fmla="*/ 800100 w 3057525"/>
              <a:gd name="connsiteY5" fmla="*/ 133350 h 866775"/>
              <a:gd name="connsiteX6" fmla="*/ 923925 w 3057525"/>
              <a:gd name="connsiteY6" fmla="*/ 28575 h 866775"/>
              <a:gd name="connsiteX7" fmla="*/ 923925 w 3057525"/>
              <a:gd name="connsiteY7" fmla="*/ 28575 h 866775"/>
              <a:gd name="connsiteX8" fmla="*/ 1085850 w 3057525"/>
              <a:gd name="connsiteY8" fmla="*/ 28575 h 866775"/>
              <a:gd name="connsiteX9" fmla="*/ 1390650 w 3057525"/>
              <a:gd name="connsiteY9" fmla="*/ 28575 h 866775"/>
              <a:gd name="connsiteX10" fmla="*/ 1666875 w 3057525"/>
              <a:gd name="connsiteY10" fmla="*/ 219074 h 866775"/>
              <a:gd name="connsiteX11" fmla="*/ 1828800 w 3057525"/>
              <a:gd name="connsiteY11" fmla="*/ 104775 h 866775"/>
              <a:gd name="connsiteX12" fmla="*/ 2181225 w 3057525"/>
              <a:gd name="connsiteY12" fmla="*/ 0 h 866775"/>
              <a:gd name="connsiteX13" fmla="*/ 2286000 w 3057525"/>
              <a:gd name="connsiteY13" fmla="*/ 9524 h 866775"/>
              <a:gd name="connsiteX14" fmla="*/ 2295525 w 3057525"/>
              <a:gd name="connsiteY14" fmla="*/ 142874 h 866775"/>
              <a:gd name="connsiteX15" fmla="*/ 2524125 w 3057525"/>
              <a:gd name="connsiteY15" fmla="*/ 28575 h 866775"/>
              <a:gd name="connsiteX16" fmla="*/ 2781300 w 3057525"/>
              <a:gd name="connsiteY16" fmla="*/ 238125 h 866775"/>
              <a:gd name="connsiteX17" fmla="*/ 2847975 w 3057525"/>
              <a:gd name="connsiteY17" fmla="*/ 180975 h 866775"/>
              <a:gd name="connsiteX18" fmla="*/ 2962275 w 3057525"/>
              <a:gd name="connsiteY18" fmla="*/ 228600 h 866775"/>
              <a:gd name="connsiteX19" fmla="*/ 3057525 w 3057525"/>
              <a:gd name="connsiteY19" fmla="*/ 171450 h 866775"/>
              <a:gd name="connsiteX20" fmla="*/ 3057525 w 3057525"/>
              <a:gd name="connsiteY20" fmla="*/ 466725 h 866775"/>
              <a:gd name="connsiteX21" fmla="*/ 3038475 w 3057525"/>
              <a:gd name="connsiteY21" fmla="*/ 866775 h 866775"/>
              <a:gd name="connsiteX22" fmla="*/ 17685 w 3057525"/>
              <a:gd name="connsiteY22" fmla="*/ 838200 h 866775"/>
              <a:gd name="connsiteX0" fmla="*/ 11790 w 3057525"/>
              <a:gd name="connsiteY0" fmla="*/ 879764 h 879764"/>
              <a:gd name="connsiteX1" fmla="*/ 0 w 3057525"/>
              <a:gd name="connsiteY1" fmla="*/ 514350 h 879764"/>
              <a:gd name="connsiteX2" fmla="*/ 260340 w 3057525"/>
              <a:gd name="connsiteY2" fmla="*/ 71746 h 879764"/>
              <a:gd name="connsiteX3" fmla="*/ 532935 w 3057525"/>
              <a:gd name="connsiteY3" fmla="*/ 57397 h 879764"/>
              <a:gd name="connsiteX4" fmla="*/ 685800 w 3057525"/>
              <a:gd name="connsiteY4" fmla="*/ 104775 h 879764"/>
              <a:gd name="connsiteX5" fmla="*/ 800100 w 3057525"/>
              <a:gd name="connsiteY5" fmla="*/ 133350 h 879764"/>
              <a:gd name="connsiteX6" fmla="*/ 923925 w 3057525"/>
              <a:gd name="connsiteY6" fmla="*/ 28575 h 879764"/>
              <a:gd name="connsiteX7" fmla="*/ 923925 w 3057525"/>
              <a:gd name="connsiteY7" fmla="*/ 28575 h 879764"/>
              <a:gd name="connsiteX8" fmla="*/ 1085850 w 3057525"/>
              <a:gd name="connsiteY8" fmla="*/ 28575 h 879764"/>
              <a:gd name="connsiteX9" fmla="*/ 1390650 w 3057525"/>
              <a:gd name="connsiteY9" fmla="*/ 28575 h 879764"/>
              <a:gd name="connsiteX10" fmla="*/ 1666875 w 3057525"/>
              <a:gd name="connsiteY10" fmla="*/ 219074 h 879764"/>
              <a:gd name="connsiteX11" fmla="*/ 1828800 w 3057525"/>
              <a:gd name="connsiteY11" fmla="*/ 104775 h 879764"/>
              <a:gd name="connsiteX12" fmla="*/ 2181225 w 3057525"/>
              <a:gd name="connsiteY12" fmla="*/ 0 h 879764"/>
              <a:gd name="connsiteX13" fmla="*/ 2286000 w 3057525"/>
              <a:gd name="connsiteY13" fmla="*/ 9524 h 879764"/>
              <a:gd name="connsiteX14" fmla="*/ 2295525 w 3057525"/>
              <a:gd name="connsiteY14" fmla="*/ 142874 h 879764"/>
              <a:gd name="connsiteX15" fmla="*/ 2524125 w 3057525"/>
              <a:gd name="connsiteY15" fmla="*/ 28575 h 879764"/>
              <a:gd name="connsiteX16" fmla="*/ 2781300 w 3057525"/>
              <a:gd name="connsiteY16" fmla="*/ 238125 h 879764"/>
              <a:gd name="connsiteX17" fmla="*/ 2847975 w 3057525"/>
              <a:gd name="connsiteY17" fmla="*/ 180975 h 879764"/>
              <a:gd name="connsiteX18" fmla="*/ 2962275 w 3057525"/>
              <a:gd name="connsiteY18" fmla="*/ 228600 h 879764"/>
              <a:gd name="connsiteX19" fmla="*/ 3057525 w 3057525"/>
              <a:gd name="connsiteY19" fmla="*/ 171450 h 879764"/>
              <a:gd name="connsiteX20" fmla="*/ 3057525 w 3057525"/>
              <a:gd name="connsiteY20" fmla="*/ 466725 h 879764"/>
              <a:gd name="connsiteX21" fmla="*/ 3038475 w 3057525"/>
              <a:gd name="connsiteY21" fmla="*/ 866775 h 879764"/>
              <a:gd name="connsiteX22" fmla="*/ 11790 w 3057525"/>
              <a:gd name="connsiteY22" fmla="*/ 879764 h 879764"/>
              <a:gd name="connsiteX0" fmla="*/ 11790 w 3073846"/>
              <a:gd name="connsiteY0" fmla="*/ 879764 h 879764"/>
              <a:gd name="connsiteX1" fmla="*/ 0 w 3073846"/>
              <a:gd name="connsiteY1" fmla="*/ 514350 h 879764"/>
              <a:gd name="connsiteX2" fmla="*/ 260340 w 3073846"/>
              <a:gd name="connsiteY2" fmla="*/ 71746 h 879764"/>
              <a:gd name="connsiteX3" fmla="*/ 532935 w 3073846"/>
              <a:gd name="connsiteY3" fmla="*/ 57397 h 879764"/>
              <a:gd name="connsiteX4" fmla="*/ 685800 w 3073846"/>
              <a:gd name="connsiteY4" fmla="*/ 104775 h 879764"/>
              <a:gd name="connsiteX5" fmla="*/ 800100 w 3073846"/>
              <a:gd name="connsiteY5" fmla="*/ 133350 h 879764"/>
              <a:gd name="connsiteX6" fmla="*/ 923925 w 3073846"/>
              <a:gd name="connsiteY6" fmla="*/ 28575 h 879764"/>
              <a:gd name="connsiteX7" fmla="*/ 923925 w 3073846"/>
              <a:gd name="connsiteY7" fmla="*/ 28575 h 879764"/>
              <a:gd name="connsiteX8" fmla="*/ 1085850 w 3073846"/>
              <a:gd name="connsiteY8" fmla="*/ 28575 h 879764"/>
              <a:gd name="connsiteX9" fmla="*/ 1390650 w 3073846"/>
              <a:gd name="connsiteY9" fmla="*/ 28575 h 879764"/>
              <a:gd name="connsiteX10" fmla="*/ 1666875 w 3073846"/>
              <a:gd name="connsiteY10" fmla="*/ 219074 h 879764"/>
              <a:gd name="connsiteX11" fmla="*/ 1828800 w 3073846"/>
              <a:gd name="connsiteY11" fmla="*/ 104775 h 879764"/>
              <a:gd name="connsiteX12" fmla="*/ 2181225 w 3073846"/>
              <a:gd name="connsiteY12" fmla="*/ 0 h 879764"/>
              <a:gd name="connsiteX13" fmla="*/ 2286000 w 3073846"/>
              <a:gd name="connsiteY13" fmla="*/ 9524 h 879764"/>
              <a:gd name="connsiteX14" fmla="*/ 2295525 w 3073846"/>
              <a:gd name="connsiteY14" fmla="*/ 142874 h 879764"/>
              <a:gd name="connsiteX15" fmla="*/ 2524125 w 3073846"/>
              <a:gd name="connsiteY15" fmla="*/ 28575 h 879764"/>
              <a:gd name="connsiteX16" fmla="*/ 2781300 w 3073846"/>
              <a:gd name="connsiteY16" fmla="*/ 238125 h 879764"/>
              <a:gd name="connsiteX17" fmla="*/ 2847975 w 3073846"/>
              <a:gd name="connsiteY17" fmla="*/ 180975 h 879764"/>
              <a:gd name="connsiteX18" fmla="*/ 2962275 w 3073846"/>
              <a:gd name="connsiteY18" fmla="*/ 228600 h 879764"/>
              <a:gd name="connsiteX19" fmla="*/ 3057525 w 3073846"/>
              <a:gd name="connsiteY19" fmla="*/ 171450 h 879764"/>
              <a:gd name="connsiteX20" fmla="*/ 3057525 w 3073846"/>
              <a:gd name="connsiteY20" fmla="*/ 466725 h 879764"/>
              <a:gd name="connsiteX21" fmla="*/ 3073846 w 3073846"/>
              <a:gd name="connsiteY21" fmla="*/ 866775 h 879764"/>
              <a:gd name="connsiteX22" fmla="*/ 11790 w 3073846"/>
              <a:gd name="connsiteY22" fmla="*/ 879764 h 879764"/>
              <a:gd name="connsiteX0" fmla="*/ 11790 w 3073846"/>
              <a:gd name="connsiteY0" fmla="*/ 879764 h 879764"/>
              <a:gd name="connsiteX1" fmla="*/ 0 w 3073846"/>
              <a:gd name="connsiteY1" fmla="*/ 514350 h 879764"/>
              <a:gd name="connsiteX2" fmla="*/ 260340 w 3073846"/>
              <a:gd name="connsiteY2" fmla="*/ 71746 h 879764"/>
              <a:gd name="connsiteX3" fmla="*/ 532935 w 3073846"/>
              <a:gd name="connsiteY3" fmla="*/ 57397 h 879764"/>
              <a:gd name="connsiteX4" fmla="*/ 685800 w 3073846"/>
              <a:gd name="connsiteY4" fmla="*/ 104775 h 879764"/>
              <a:gd name="connsiteX5" fmla="*/ 800100 w 3073846"/>
              <a:gd name="connsiteY5" fmla="*/ 133350 h 879764"/>
              <a:gd name="connsiteX6" fmla="*/ 923925 w 3073846"/>
              <a:gd name="connsiteY6" fmla="*/ 28575 h 879764"/>
              <a:gd name="connsiteX7" fmla="*/ 923925 w 3073846"/>
              <a:gd name="connsiteY7" fmla="*/ 28575 h 879764"/>
              <a:gd name="connsiteX8" fmla="*/ 1085850 w 3073846"/>
              <a:gd name="connsiteY8" fmla="*/ 28575 h 879764"/>
              <a:gd name="connsiteX9" fmla="*/ 1390650 w 3073846"/>
              <a:gd name="connsiteY9" fmla="*/ 28575 h 879764"/>
              <a:gd name="connsiteX10" fmla="*/ 1666875 w 3073846"/>
              <a:gd name="connsiteY10" fmla="*/ 219074 h 879764"/>
              <a:gd name="connsiteX11" fmla="*/ 1828800 w 3073846"/>
              <a:gd name="connsiteY11" fmla="*/ 104775 h 879764"/>
              <a:gd name="connsiteX12" fmla="*/ 2181225 w 3073846"/>
              <a:gd name="connsiteY12" fmla="*/ 0 h 879764"/>
              <a:gd name="connsiteX13" fmla="*/ 2286000 w 3073846"/>
              <a:gd name="connsiteY13" fmla="*/ 9524 h 879764"/>
              <a:gd name="connsiteX14" fmla="*/ 2295525 w 3073846"/>
              <a:gd name="connsiteY14" fmla="*/ 142874 h 879764"/>
              <a:gd name="connsiteX15" fmla="*/ 2494515 w 3073846"/>
              <a:gd name="connsiteY15" fmla="*/ 40451 h 879764"/>
              <a:gd name="connsiteX16" fmla="*/ 2781300 w 3073846"/>
              <a:gd name="connsiteY16" fmla="*/ 238125 h 879764"/>
              <a:gd name="connsiteX17" fmla="*/ 2847975 w 3073846"/>
              <a:gd name="connsiteY17" fmla="*/ 180975 h 879764"/>
              <a:gd name="connsiteX18" fmla="*/ 2962275 w 3073846"/>
              <a:gd name="connsiteY18" fmla="*/ 228600 h 879764"/>
              <a:gd name="connsiteX19" fmla="*/ 3057525 w 3073846"/>
              <a:gd name="connsiteY19" fmla="*/ 171450 h 879764"/>
              <a:gd name="connsiteX20" fmla="*/ 3057525 w 3073846"/>
              <a:gd name="connsiteY20" fmla="*/ 466725 h 879764"/>
              <a:gd name="connsiteX21" fmla="*/ 3073846 w 3073846"/>
              <a:gd name="connsiteY21" fmla="*/ 866775 h 879764"/>
              <a:gd name="connsiteX22" fmla="*/ 11790 w 3073846"/>
              <a:gd name="connsiteY22" fmla="*/ 879764 h 87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073846" h="879764">
                <a:moveTo>
                  <a:pt x="11790" y="879764"/>
                </a:moveTo>
                <a:lnTo>
                  <a:pt x="0" y="514350"/>
                </a:lnTo>
                <a:lnTo>
                  <a:pt x="260340" y="71746"/>
                </a:lnTo>
                <a:lnTo>
                  <a:pt x="532935" y="57397"/>
                </a:lnTo>
                <a:lnTo>
                  <a:pt x="685800" y="104775"/>
                </a:lnTo>
                <a:lnTo>
                  <a:pt x="800100" y="133350"/>
                </a:lnTo>
                <a:lnTo>
                  <a:pt x="923925" y="28575"/>
                </a:lnTo>
                <a:lnTo>
                  <a:pt x="923925" y="28575"/>
                </a:lnTo>
                <a:lnTo>
                  <a:pt x="1085850" y="28575"/>
                </a:lnTo>
                <a:lnTo>
                  <a:pt x="1390650" y="28575"/>
                </a:lnTo>
                <a:lnTo>
                  <a:pt x="1666875" y="219074"/>
                </a:lnTo>
                <a:lnTo>
                  <a:pt x="1828800" y="104775"/>
                </a:lnTo>
                <a:lnTo>
                  <a:pt x="2181225" y="0"/>
                </a:lnTo>
                <a:lnTo>
                  <a:pt x="2286000" y="9524"/>
                </a:lnTo>
                <a:cubicBezTo>
                  <a:pt x="2295525" y="9524"/>
                  <a:pt x="2286000" y="142874"/>
                  <a:pt x="2295525" y="142874"/>
                </a:cubicBezTo>
                <a:lnTo>
                  <a:pt x="2494515" y="40451"/>
                </a:lnTo>
                <a:lnTo>
                  <a:pt x="2781300" y="238125"/>
                </a:lnTo>
                <a:lnTo>
                  <a:pt x="2847975" y="180975"/>
                </a:lnTo>
                <a:lnTo>
                  <a:pt x="2962275" y="228600"/>
                </a:lnTo>
                <a:lnTo>
                  <a:pt x="3057525" y="171450"/>
                </a:lnTo>
                <a:lnTo>
                  <a:pt x="3057525" y="466725"/>
                </a:lnTo>
                <a:lnTo>
                  <a:pt x="3073846" y="866775"/>
                </a:lnTo>
                <a:lnTo>
                  <a:pt x="11790" y="879764"/>
                </a:lnTo>
                <a:close/>
              </a:path>
            </a:pathLst>
          </a:custGeom>
          <a:solidFill>
            <a:schemeClr val="accent6">
              <a:lumMod val="60000"/>
              <a:lumOff val="40000"/>
            </a:schemeClr>
          </a:solidFill>
          <a:ln>
            <a:noFill/>
          </a:ln>
        </p:spPr>
        <p:style>
          <a:lnRef idx="1">
            <a:schemeClr val="accent6"/>
          </a:lnRef>
          <a:fillRef idx="3">
            <a:schemeClr val="accent6"/>
          </a:fillRef>
          <a:effectRef idx="2">
            <a:schemeClr val="accent6"/>
          </a:effectRef>
          <a:fontRef idx="minor">
            <a:schemeClr val="lt1"/>
          </a:fontRef>
        </p:style>
        <p:txBody>
          <a:bodyPr anchor="ctr"/>
          <a:lstStyle/>
          <a:p>
            <a:pPr algn="ctr">
              <a:defRPr/>
            </a:pPr>
            <a:endParaRPr lang="es-MX" dirty="0"/>
          </a:p>
        </p:txBody>
      </p:sp>
      <p:grpSp>
        <p:nvGrpSpPr>
          <p:cNvPr id="48142" name="Group 25"/>
          <p:cNvGrpSpPr>
            <a:grpSpLocks/>
          </p:cNvGrpSpPr>
          <p:nvPr/>
        </p:nvGrpSpPr>
        <p:grpSpPr bwMode="auto">
          <a:xfrm>
            <a:off x="1319213" y="2571750"/>
            <a:ext cx="265112" cy="284163"/>
            <a:chOff x="1353" y="1584"/>
            <a:chExt cx="624" cy="624"/>
          </a:xfrm>
        </p:grpSpPr>
        <p:sp>
          <p:nvSpPr>
            <p:cNvPr id="48237" name="Rectangle 26"/>
            <p:cNvSpPr>
              <a:spLocks noChangeArrowheads="1"/>
            </p:cNvSpPr>
            <p:nvPr/>
          </p:nvSpPr>
          <p:spPr bwMode="auto">
            <a:xfrm>
              <a:off x="1392" y="1776"/>
              <a:ext cx="528" cy="432"/>
            </a:xfrm>
            <a:prstGeom prst="rect">
              <a:avLst/>
            </a:prstGeom>
            <a:solidFill>
              <a:schemeClr val="accent1"/>
            </a:solidFill>
            <a:ln w="9525">
              <a:solidFill>
                <a:schemeClr val="tx1"/>
              </a:solidFill>
              <a:miter lim="800000"/>
              <a:headEnd/>
              <a:tailEnd/>
            </a:ln>
          </p:spPr>
          <p:txBody>
            <a:bodyPr wrap="none" anchor="ctr"/>
            <a:lstStyle/>
            <a:p>
              <a:endParaRPr lang="es-MX"/>
            </a:p>
          </p:txBody>
        </p:sp>
        <p:sp>
          <p:nvSpPr>
            <p:cNvPr id="48238" name="AutoShape 27"/>
            <p:cNvSpPr>
              <a:spLocks noChangeArrowheads="1"/>
            </p:cNvSpPr>
            <p:nvPr/>
          </p:nvSpPr>
          <p:spPr bwMode="auto">
            <a:xfrm>
              <a:off x="1353" y="1584"/>
              <a:ext cx="624" cy="192"/>
            </a:xfrm>
            <a:prstGeom prst="triangle">
              <a:avLst>
                <a:gd name="adj" fmla="val 50000"/>
              </a:avLst>
            </a:prstGeom>
            <a:solidFill>
              <a:srgbClr val="E35E40"/>
            </a:solidFill>
            <a:ln w="9525">
              <a:solidFill>
                <a:schemeClr val="tx1"/>
              </a:solidFill>
              <a:miter lim="800000"/>
              <a:headEnd/>
              <a:tailEnd/>
            </a:ln>
          </p:spPr>
          <p:txBody>
            <a:bodyPr wrap="none" anchor="ctr"/>
            <a:lstStyle/>
            <a:p>
              <a:endParaRPr lang="es-MX"/>
            </a:p>
          </p:txBody>
        </p:sp>
        <p:sp>
          <p:nvSpPr>
            <p:cNvPr id="48239" name="Rectangle 28"/>
            <p:cNvSpPr>
              <a:spLocks noChangeArrowheads="1"/>
            </p:cNvSpPr>
            <p:nvPr/>
          </p:nvSpPr>
          <p:spPr bwMode="auto">
            <a:xfrm>
              <a:off x="1776" y="1824"/>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48240" name="Line 29"/>
            <p:cNvSpPr>
              <a:spLocks noChangeShapeType="1"/>
            </p:cNvSpPr>
            <p:nvPr/>
          </p:nvSpPr>
          <p:spPr bwMode="auto">
            <a:xfrm>
              <a:off x="1824" y="1824"/>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41" name="Line 30"/>
            <p:cNvSpPr>
              <a:spLocks noChangeShapeType="1"/>
            </p:cNvSpPr>
            <p:nvPr/>
          </p:nvSpPr>
          <p:spPr bwMode="auto">
            <a:xfrm flipH="1">
              <a:off x="1776" y="187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42" name="Rectangle 31"/>
            <p:cNvSpPr>
              <a:spLocks noChangeArrowheads="1"/>
            </p:cNvSpPr>
            <p:nvPr/>
          </p:nvSpPr>
          <p:spPr bwMode="auto">
            <a:xfrm>
              <a:off x="1488" y="1824"/>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48243" name="Line 32"/>
            <p:cNvSpPr>
              <a:spLocks noChangeShapeType="1"/>
            </p:cNvSpPr>
            <p:nvPr/>
          </p:nvSpPr>
          <p:spPr bwMode="auto">
            <a:xfrm>
              <a:off x="1536" y="1824"/>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44" name="Line 33"/>
            <p:cNvSpPr>
              <a:spLocks noChangeShapeType="1"/>
            </p:cNvSpPr>
            <p:nvPr/>
          </p:nvSpPr>
          <p:spPr bwMode="auto">
            <a:xfrm flipH="1">
              <a:off x="1488" y="187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45" name="Rectangle 34"/>
            <p:cNvSpPr>
              <a:spLocks noChangeArrowheads="1"/>
            </p:cNvSpPr>
            <p:nvPr/>
          </p:nvSpPr>
          <p:spPr bwMode="auto">
            <a:xfrm>
              <a:off x="1776" y="2016"/>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48246" name="Line 35"/>
            <p:cNvSpPr>
              <a:spLocks noChangeShapeType="1"/>
            </p:cNvSpPr>
            <p:nvPr/>
          </p:nvSpPr>
          <p:spPr bwMode="auto">
            <a:xfrm>
              <a:off x="1824" y="2016"/>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47" name="Line 36"/>
            <p:cNvSpPr>
              <a:spLocks noChangeShapeType="1"/>
            </p:cNvSpPr>
            <p:nvPr/>
          </p:nvSpPr>
          <p:spPr bwMode="auto">
            <a:xfrm flipH="1">
              <a:off x="1776" y="206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48" name="Rectangle 37"/>
            <p:cNvSpPr>
              <a:spLocks noChangeArrowheads="1"/>
            </p:cNvSpPr>
            <p:nvPr/>
          </p:nvSpPr>
          <p:spPr bwMode="auto">
            <a:xfrm>
              <a:off x="1488" y="2016"/>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48249" name="Line 38"/>
            <p:cNvSpPr>
              <a:spLocks noChangeShapeType="1"/>
            </p:cNvSpPr>
            <p:nvPr/>
          </p:nvSpPr>
          <p:spPr bwMode="auto">
            <a:xfrm>
              <a:off x="1536" y="2016"/>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50" name="Line 39"/>
            <p:cNvSpPr>
              <a:spLocks noChangeShapeType="1"/>
            </p:cNvSpPr>
            <p:nvPr/>
          </p:nvSpPr>
          <p:spPr bwMode="auto">
            <a:xfrm flipH="1">
              <a:off x="1488" y="206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51" name="Rectangle 40"/>
            <p:cNvSpPr>
              <a:spLocks noChangeArrowheads="1"/>
            </p:cNvSpPr>
            <p:nvPr/>
          </p:nvSpPr>
          <p:spPr bwMode="auto">
            <a:xfrm>
              <a:off x="1632" y="2016"/>
              <a:ext cx="96" cy="192"/>
            </a:xfrm>
            <a:prstGeom prst="rect">
              <a:avLst/>
            </a:prstGeom>
            <a:solidFill>
              <a:srgbClr val="E38A2D"/>
            </a:solidFill>
            <a:ln w="9525">
              <a:solidFill>
                <a:schemeClr val="tx1"/>
              </a:solidFill>
              <a:miter lim="800000"/>
              <a:headEnd/>
              <a:tailEnd/>
            </a:ln>
          </p:spPr>
          <p:txBody>
            <a:bodyPr wrap="none" anchor="ctr"/>
            <a:lstStyle/>
            <a:p>
              <a:endParaRPr lang="es-MX"/>
            </a:p>
          </p:txBody>
        </p:sp>
      </p:grpSp>
      <p:grpSp>
        <p:nvGrpSpPr>
          <p:cNvPr id="48143" name="Group 25"/>
          <p:cNvGrpSpPr>
            <a:grpSpLocks/>
          </p:cNvGrpSpPr>
          <p:nvPr/>
        </p:nvGrpSpPr>
        <p:grpSpPr bwMode="auto">
          <a:xfrm>
            <a:off x="1009650" y="2801938"/>
            <a:ext cx="258763" cy="354012"/>
            <a:chOff x="1353" y="1584"/>
            <a:chExt cx="624" cy="624"/>
          </a:xfrm>
        </p:grpSpPr>
        <p:sp>
          <p:nvSpPr>
            <p:cNvPr id="48222" name="Rectangle 26"/>
            <p:cNvSpPr>
              <a:spLocks noChangeArrowheads="1"/>
            </p:cNvSpPr>
            <p:nvPr/>
          </p:nvSpPr>
          <p:spPr bwMode="auto">
            <a:xfrm>
              <a:off x="1392" y="1776"/>
              <a:ext cx="528" cy="432"/>
            </a:xfrm>
            <a:prstGeom prst="rect">
              <a:avLst/>
            </a:prstGeom>
            <a:solidFill>
              <a:schemeClr val="accent1"/>
            </a:solidFill>
            <a:ln w="9525">
              <a:solidFill>
                <a:schemeClr val="tx1"/>
              </a:solidFill>
              <a:miter lim="800000"/>
              <a:headEnd/>
              <a:tailEnd/>
            </a:ln>
          </p:spPr>
          <p:txBody>
            <a:bodyPr wrap="none" anchor="ctr"/>
            <a:lstStyle/>
            <a:p>
              <a:endParaRPr lang="es-MX"/>
            </a:p>
          </p:txBody>
        </p:sp>
        <p:sp>
          <p:nvSpPr>
            <p:cNvPr id="48223" name="AutoShape 27"/>
            <p:cNvSpPr>
              <a:spLocks noChangeArrowheads="1"/>
            </p:cNvSpPr>
            <p:nvPr/>
          </p:nvSpPr>
          <p:spPr bwMode="auto">
            <a:xfrm>
              <a:off x="1353" y="1584"/>
              <a:ext cx="624" cy="192"/>
            </a:xfrm>
            <a:prstGeom prst="triangle">
              <a:avLst>
                <a:gd name="adj" fmla="val 50000"/>
              </a:avLst>
            </a:prstGeom>
            <a:solidFill>
              <a:srgbClr val="E35E40"/>
            </a:solidFill>
            <a:ln w="9525">
              <a:solidFill>
                <a:schemeClr val="tx1"/>
              </a:solidFill>
              <a:miter lim="800000"/>
              <a:headEnd/>
              <a:tailEnd/>
            </a:ln>
          </p:spPr>
          <p:txBody>
            <a:bodyPr wrap="none" anchor="ctr"/>
            <a:lstStyle/>
            <a:p>
              <a:endParaRPr lang="es-MX"/>
            </a:p>
          </p:txBody>
        </p:sp>
        <p:sp>
          <p:nvSpPr>
            <p:cNvPr id="48224" name="Rectangle 28"/>
            <p:cNvSpPr>
              <a:spLocks noChangeArrowheads="1"/>
            </p:cNvSpPr>
            <p:nvPr/>
          </p:nvSpPr>
          <p:spPr bwMode="auto">
            <a:xfrm>
              <a:off x="1776" y="1824"/>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48225" name="Line 29"/>
            <p:cNvSpPr>
              <a:spLocks noChangeShapeType="1"/>
            </p:cNvSpPr>
            <p:nvPr/>
          </p:nvSpPr>
          <p:spPr bwMode="auto">
            <a:xfrm>
              <a:off x="1824" y="1824"/>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26" name="Line 30"/>
            <p:cNvSpPr>
              <a:spLocks noChangeShapeType="1"/>
            </p:cNvSpPr>
            <p:nvPr/>
          </p:nvSpPr>
          <p:spPr bwMode="auto">
            <a:xfrm flipH="1">
              <a:off x="1776" y="187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27" name="Rectangle 31"/>
            <p:cNvSpPr>
              <a:spLocks noChangeArrowheads="1"/>
            </p:cNvSpPr>
            <p:nvPr/>
          </p:nvSpPr>
          <p:spPr bwMode="auto">
            <a:xfrm>
              <a:off x="1488" y="1824"/>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48228" name="Line 32"/>
            <p:cNvSpPr>
              <a:spLocks noChangeShapeType="1"/>
            </p:cNvSpPr>
            <p:nvPr/>
          </p:nvSpPr>
          <p:spPr bwMode="auto">
            <a:xfrm>
              <a:off x="1536" y="1824"/>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29" name="Line 33"/>
            <p:cNvSpPr>
              <a:spLocks noChangeShapeType="1"/>
            </p:cNvSpPr>
            <p:nvPr/>
          </p:nvSpPr>
          <p:spPr bwMode="auto">
            <a:xfrm flipH="1">
              <a:off x="1488" y="187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30" name="Rectangle 34"/>
            <p:cNvSpPr>
              <a:spLocks noChangeArrowheads="1"/>
            </p:cNvSpPr>
            <p:nvPr/>
          </p:nvSpPr>
          <p:spPr bwMode="auto">
            <a:xfrm>
              <a:off x="1776" y="2016"/>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48231" name="Line 35"/>
            <p:cNvSpPr>
              <a:spLocks noChangeShapeType="1"/>
            </p:cNvSpPr>
            <p:nvPr/>
          </p:nvSpPr>
          <p:spPr bwMode="auto">
            <a:xfrm>
              <a:off x="1824" y="2016"/>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32" name="Line 36"/>
            <p:cNvSpPr>
              <a:spLocks noChangeShapeType="1"/>
            </p:cNvSpPr>
            <p:nvPr/>
          </p:nvSpPr>
          <p:spPr bwMode="auto">
            <a:xfrm flipH="1">
              <a:off x="1776" y="206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33" name="Rectangle 37"/>
            <p:cNvSpPr>
              <a:spLocks noChangeArrowheads="1"/>
            </p:cNvSpPr>
            <p:nvPr/>
          </p:nvSpPr>
          <p:spPr bwMode="auto">
            <a:xfrm>
              <a:off x="1488" y="2016"/>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48234" name="Line 38"/>
            <p:cNvSpPr>
              <a:spLocks noChangeShapeType="1"/>
            </p:cNvSpPr>
            <p:nvPr/>
          </p:nvSpPr>
          <p:spPr bwMode="auto">
            <a:xfrm>
              <a:off x="1536" y="2016"/>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35" name="Line 39"/>
            <p:cNvSpPr>
              <a:spLocks noChangeShapeType="1"/>
            </p:cNvSpPr>
            <p:nvPr/>
          </p:nvSpPr>
          <p:spPr bwMode="auto">
            <a:xfrm flipH="1">
              <a:off x="1488" y="206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36" name="Rectangle 40"/>
            <p:cNvSpPr>
              <a:spLocks noChangeArrowheads="1"/>
            </p:cNvSpPr>
            <p:nvPr/>
          </p:nvSpPr>
          <p:spPr bwMode="auto">
            <a:xfrm>
              <a:off x="1632" y="2016"/>
              <a:ext cx="96" cy="192"/>
            </a:xfrm>
            <a:prstGeom prst="rect">
              <a:avLst/>
            </a:prstGeom>
            <a:solidFill>
              <a:srgbClr val="E38A2D"/>
            </a:solidFill>
            <a:ln w="9525">
              <a:solidFill>
                <a:schemeClr val="tx1"/>
              </a:solidFill>
              <a:miter lim="800000"/>
              <a:headEnd/>
              <a:tailEnd/>
            </a:ln>
          </p:spPr>
          <p:txBody>
            <a:bodyPr wrap="none" anchor="ctr"/>
            <a:lstStyle/>
            <a:p>
              <a:endParaRPr lang="es-MX"/>
            </a:p>
          </p:txBody>
        </p:sp>
      </p:grpSp>
      <p:grpSp>
        <p:nvGrpSpPr>
          <p:cNvPr id="48144" name="Group 25"/>
          <p:cNvGrpSpPr>
            <a:grpSpLocks/>
          </p:cNvGrpSpPr>
          <p:nvPr/>
        </p:nvGrpSpPr>
        <p:grpSpPr bwMode="auto">
          <a:xfrm>
            <a:off x="946150" y="2351088"/>
            <a:ext cx="330200" cy="346075"/>
            <a:chOff x="1353" y="1584"/>
            <a:chExt cx="624" cy="624"/>
          </a:xfrm>
        </p:grpSpPr>
        <p:sp>
          <p:nvSpPr>
            <p:cNvPr id="48207" name="Rectangle 26"/>
            <p:cNvSpPr>
              <a:spLocks noChangeArrowheads="1"/>
            </p:cNvSpPr>
            <p:nvPr/>
          </p:nvSpPr>
          <p:spPr bwMode="auto">
            <a:xfrm>
              <a:off x="1392" y="1776"/>
              <a:ext cx="528" cy="432"/>
            </a:xfrm>
            <a:prstGeom prst="rect">
              <a:avLst/>
            </a:prstGeom>
            <a:solidFill>
              <a:schemeClr val="accent1"/>
            </a:solidFill>
            <a:ln w="9525">
              <a:solidFill>
                <a:schemeClr val="tx1"/>
              </a:solidFill>
              <a:miter lim="800000"/>
              <a:headEnd/>
              <a:tailEnd/>
            </a:ln>
          </p:spPr>
          <p:txBody>
            <a:bodyPr wrap="none" anchor="ctr"/>
            <a:lstStyle/>
            <a:p>
              <a:endParaRPr lang="es-MX"/>
            </a:p>
          </p:txBody>
        </p:sp>
        <p:sp>
          <p:nvSpPr>
            <p:cNvPr id="48208" name="AutoShape 27"/>
            <p:cNvSpPr>
              <a:spLocks noChangeArrowheads="1"/>
            </p:cNvSpPr>
            <p:nvPr/>
          </p:nvSpPr>
          <p:spPr bwMode="auto">
            <a:xfrm>
              <a:off x="1353" y="1584"/>
              <a:ext cx="624" cy="192"/>
            </a:xfrm>
            <a:prstGeom prst="triangle">
              <a:avLst>
                <a:gd name="adj" fmla="val 50000"/>
              </a:avLst>
            </a:prstGeom>
            <a:solidFill>
              <a:srgbClr val="E35E40"/>
            </a:solidFill>
            <a:ln w="9525">
              <a:solidFill>
                <a:schemeClr val="tx1"/>
              </a:solidFill>
              <a:miter lim="800000"/>
              <a:headEnd/>
              <a:tailEnd/>
            </a:ln>
          </p:spPr>
          <p:txBody>
            <a:bodyPr wrap="none" anchor="ctr"/>
            <a:lstStyle/>
            <a:p>
              <a:endParaRPr lang="es-MX"/>
            </a:p>
          </p:txBody>
        </p:sp>
        <p:sp>
          <p:nvSpPr>
            <p:cNvPr id="48209" name="Rectangle 28"/>
            <p:cNvSpPr>
              <a:spLocks noChangeArrowheads="1"/>
            </p:cNvSpPr>
            <p:nvPr/>
          </p:nvSpPr>
          <p:spPr bwMode="auto">
            <a:xfrm>
              <a:off x="1776" y="1824"/>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48210" name="Line 29"/>
            <p:cNvSpPr>
              <a:spLocks noChangeShapeType="1"/>
            </p:cNvSpPr>
            <p:nvPr/>
          </p:nvSpPr>
          <p:spPr bwMode="auto">
            <a:xfrm>
              <a:off x="1824" y="1824"/>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11" name="Line 30"/>
            <p:cNvSpPr>
              <a:spLocks noChangeShapeType="1"/>
            </p:cNvSpPr>
            <p:nvPr/>
          </p:nvSpPr>
          <p:spPr bwMode="auto">
            <a:xfrm flipH="1">
              <a:off x="1776" y="187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12" name="Rectangle 31"/>
            <p:cNvSpPr>
              <a:spLocks noChangeArrowheads="1"/>
            </p:cNvSpPr>
            <p:nvPr/>
          </p:nvSpPr>
          <p:spPr bwMode="auto">
            <a:xfrm>
              <a:off x="1488" y="1824"/>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48213" name="Line 32"/>
            <p:cNvSpPr>
              <a:spLocks noChangeShapeType="1"/>
            </p:cNvSpPr>
            <p:nvPr/>
          </p:nvSpPr>
          <p:spPr bwMode="auto">
            <a:xfrm>
              <a:off x="1536" y="1824"/>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14" name="Line 33"/>
            <p:cNvSpPr>
              <a:spLocks noChangeShapeType="1"/>
            </p:cNvSpPr>
            <p:nvPr/>
          </p:nvSpPr>
          <p:spPr bwMode="auto">
            <a:xfrm flipH="1">
              <a:off x="1488" y="187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15" name="Rectangle 34"/>
            <p:cNvSpPr>
              <a:spLocks noChangeArrowheads="1"/>
            </p:cNvSpPr>
            <p:nvPr/>
          </p:nvSpPr>
          <p:spPr bwMode="auto">
            <a:xfrm>
              <a:off x="1776" y="2016"/>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48216" name="Line 35"/>
            <p:cNvSpPr>
              <a:spLocks noChangeShapeType="1"/>
            </p:cNvSpPr>
            <p:nvPr/>
          </p:nvSpPr>
          <p:spPr bwMode="auto">
            <a:xfrm>
              <a:off x="1824" y="2016"/>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17" name="Line 36"/>
            <p:cNvSpPr>
              <a:spLocks noChangeShapeType="1"/>
            </p:cNvSpPr>
            <p:nvPr/>
          </p:nvSpPr>
          <p:spPr bwMode="auto">
            <a:xfrm flipH="1">
              <a:off x="1776" y="206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18" name="Rectangle 37"/>
            <p:cNvSpPr>
              <a:spLocks noChangeArrowheads="1"/>
            </p:cNvSpPr>
            <p:nvPr/>
          </p:nvSpPr>
          <p:spPr bwMode="auto">
            <a:xfrm>
              <a:off x="1488" y="2016"/>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48219" name="Line 38"/>
            <p:cNvSpPr>
              <a:spLocks noChangeShapeType="1"/>
            </p:cNvSpPr>
            <p:nvPr/>
          </p:nvSpPr>
          <p:spPr bwMode="auto">
            <a:xfrm>
              <a:off x="1536" y="2016"/>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20" name="Line 39"/>
            <p:cNvSpPr>
              <a:spLocks noChangeShapeType="1"/>
            </p:cNvSpPr>
            <p:nvPr/>
          </p:nvSpPr>
          <p:spPr bwMode="auto">
            <a:xfrm flipH="1">
              <a:off x="1488" y="206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21" name="Rectangle 40"/>
            <p:cNvSpPr>
              <a:spLocks noChangeArrowheads="1"/>
            </p:cNvSpPr>
            <p:nvPr/>
          </p:nvSpPr>
          <p:spPr bwMode="auto">
            <a:xfrm>
              <a:off x="1632" y="2016"/>
              <a:ext cx="96" cy="192"/>
            </a:xfrm>
            <a:prstGeom prst="rect">
              <a:avLst/>
            </a:prstGeom>
            <a:solidFill>
              <a:srgbClr val="E38A2D"/>
            </a:solidFill>
            <a:ln w="9525">
              <a:solidFill>
                <a:schemeClr val="tx1"/>
              </a:solidFill>
              <a:miter lim="800000"/>
              <a:headEnd/>
              <a:tailEnd/>
            </a:ln>
          </p:spPr>
          <p:txBody>
            <a:bodyPr wrap="none" anchor="ctr"/>
            <a:lstStyle/>
            <a:p>
              <a:endParaRPr lang="es-MX"/>
            </a:p>
          </p:txBody>
        </p:sp>
      </p:grpSp>
      <p:grpSp>
        <p:nvGrpSpPr>
          <p:cNvPr id="48145" name="Group 25"/>
          <p:cNvGrpSpPr>
            <a:grpSpLocks/>
          </p:cNvGrpSpPr>
          <p:nvPr/>
        </p:nvGrpSpPr>
        <p:grpSpPr bwMode="auto">
          <a:xfrm>
            <a:off x="5445125" y="3668713"/>
            <a:ext cx="204788" cy="284162"/>
            <a:chOff x="1353" y="1584"/>
            <a:chExt cx="624" cy="624"/>
          </a:xfrm>
        </p:grpSpPr>
        <p:sp>
          <p:nvSpPr>
            <p:cNvPr id="48192" name="Rectangle 26"/>
            <p:cNvSpPr>
              <a:spLocks noChangeArrowheads="1"/>
            </p:cNvSpPr>
            <p:nvPr/>
          </p:nvSpPr>
          <p:spPr bwMode="auto">
            <a:xfrm>
              <a:off x="1392" y="1776"/>
              <a:ext cx="528" cy="432"/>
            </a:xfrm>
            <a:prstGeom prst="rect">
              <a:avLst/>
            </a:prstGeom>
            <a:solidFill>
              <a:schemeClr val="accent1"/>
            </a:solidFill>
            <a:ln w="9525">
              <a:solidFill>
                <a:schemeClr val="tx1"/>
              </a:solidFill>
              <a:miter lim="800000"/>
              <a:headEnd/>
              <a:tailEnd/>
            </a:ln>
          </p:spPr>
          <p:txBody>
            <a:bodyPr wrap="none" anchor="ctr"/>
            <a:lstStyle/>
            <a:p>
              <a:endParaRPr lang="es-MX"/>
            </a:p>
          </p:txBody>
        </p:sp>
        <p:sp>
          <p:nvSpPr>
            <p:cNvPr id="48193" name="AutoShape 27"/>
            <p:cNvSpPr>
              <a:spLocks noChangeArrowheads="1"/>
            </p:cNvSpPr>
            <p:nvPr/>
          </p:nvSpPr>
          <p:spPr bwMode="auto">
            <a:xfrm>
              <a:off x="1353" y="1584"/>
              <a:ext cx="624" cy="192"/>
            </a:xfrm>
            <a:prstGeom prst="triangle">
              <a:avLst>
                <a:gd name="adj" fmla="val 50000"/>
              </a:avLst>
            </a:prstGeom>
            <a:solidFill>
              <a:srgbClr val="E35E40"/>
            </a:solidFill>
            <a:ln w="9525">
              <a:solidFill>
                <a:schemeClr val="tx1"/>
              </a:solidFill>
              <a:miter lim="800000"/>
              <a:headEnd/>
              <a:tailEnd/>
            </a:ln>
          </p:spPr>
          <p:txBody>
            <a:bodyPr wrap="none" anchor="ctr"/>
            <a:lstStyle/>
            <a:p>
              <a:endParaRPr lang="es-MX"/>
            </a:p>
          </p:txBody>
        </p:sp>
        <p:sp>
          <p:nvSpPr>
            <p:cNvPr id="48194" name="Rectangle 28"/>
            <p:cNvSpPr>
              <a:spLocks noChangeArrowheads="1"/>
            </p:cNvSpPr>
            <p:nvPr/>
          </p:nvSpPr>
          <p:spPr bwMode="auto">
            <a:xfrm>
              <a:off x="1776" y="1824"/>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48195" name="Line 29"/>
            <p:cNvSpPr>
              <a:spLocks noChangeShapeType="1"/>
            </p:cNvSpPr>
            <p:nvPr/>
          </p:nvSpPr>
          <p:spPr bwMode="auto">
            <a:xfrm>
              <a:off x="1824" y="1824"/>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196" name="Line 30"/>
            <p:cNvSpPr>
              <a:spLocks noChangeShapeType="1"/>
            </p:cNvSpPr>
            <p:nvPr/>
          </p:nvSpPr>
          <p:spPr bwMode="auto">
            <a:xfrm flipH="1">
              <a:off x="1776" y="187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197" name="Rectangle 31"/>
            <p:cNvSpPr>
              <a:spLocks noChangeArrowheads="1"/>
            </p:cNvSpPr>
            <p:nvPr/>
          </p:nvSpPr>
          <p:spPr bwMode="auto">
            <a:xfrm>
              <a:off x="1488" y="1824"/>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48198" name="Line 32"/>
            <p:cNvSpPr>
              <a:spLocks noChangeShapeType="1"/>
            </p:cNvSpPr>
            <p:nvPr/>
          </p:nvSpPr>
          <p:spPr bwMode="auto">
            <a:xfrm>
              <a:off x="1536" y="1824"/>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199" name="Line 33"/>
            <p:cNvSpPr>
              <a:spLocks noChangeShapeType="1"/>
            </p:cNvSpPr>
            <p:nvPr/>
          </p:nvSpPr>
          <p:spPr bwMode="auto">
            <a:xfrm flipH="1">
              <a:off x="1488" y="187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00" name="Rectangle 34"/>
            <p:cNvSpPr>
              <a:spLocks noChangeArrowheads="1"/>
            </p:cNvSpPr>
            <p:nvPr/>
          </p:nvSpPr>
          <p:spPr bwMode="auto">
            <a:xfrm>
              <a:off x="1776" y="2016"/>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48201" name="Line 35"/>
            <p:cNvSpPr>
              <a:spLocks noChangeShapeType="1"/>
            </p:cNvSpPr>
            <p:nvPr/>
          </p:nvSpPr>
          <p:spPr bwMode="auto">
            <a:xfrm>
              <a:off x="1824" y="2016"/>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02" name="Line 36"/>
            <p:cNvSpPr>
              <a:spLocks noChangeShapeType="1"/>
            </p:cNvSpPr>
            <p:nvPr/>
          </p:nvSpPr>
          <p:spPr bwMode="auto">
            <a:xfrm flipH="1">
              <a:off x="1776" y="206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03" name="Rectangle 37"/>
            <p:cNvSpPr>
              <a:spLocks noChangeArrowheads="1"/>
            </p:cNvSpPr>
            <p:nvPr/>
          </p:nvSpPr>
          <p:spPr bwMode="auto">
            <a:xfrm>
              <a:off x="1488" y="2016"/>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48204" name="Line 38"/>
            <p:cNvSpPr>
              <a:spLocks noChangeShapeType="1"/>
            </p:cNvSpPr>
            <p:nvPr/>
          </p:nvSpPr>
          <p:spPr bwMode="auto">
            <a:xfrm>
              <a:off x="1536" y="2016"/>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05" name="Line 39"/>
            <p:cNvSpPr>
              <a:spLocks noChangeShapeType="1"/>
            </p:cNvSpPr>
            <p:nvPr/>
          </p:nvSpPr>
          <p:spPr bwMode="auto">
            <a:xfrm flipH="1">
              <a:off x="1488" y="206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206" name="Rectangle 40"/>
            <p:cNvSpPr>
              <a:spLocks noChangeArrowheads="1"/>
            </p:cNvSpPr>
            <p:nvPr/>
          </p:nvSpPr>
          <p:spPr bwMode="auto">
            <a:xfrm>
              <a:off x="1632" y="2016"/>
              <a:ext cx="96" cy="192"/>
            </a:xfrm>
            <a:prstGeom prst="rect">
              <a:avLst/>
            </a:prstGeom>
            <a:solidFill>
              <a:srgbClr val="E38A2D"/>
            </a:solidFill>
            <a:ln w="9525">
              <a:solidFill>
                <a:schemeClr val="tx1"/>
              </a:solidFill>
              <a:miter lim="800000"/>
              <a:headEnd/>
              <a:tailEnd/>
            </a:ln>
          </p:spPr>
          <p:txBody>
            <a:bodyPr wrap="none" anchor="ctr"/>
            <a:lstStyle/>
            <a:p>
              <a:endParaRPr lang="es-MX"/>
            </a:p>
          </p:txBody>
        </p:sp>
      </p:grpSp>
      <p:grpSp>
        <p:nvGrpSpPr>
          <p:cNvPr id="48146" name="Group 25"/>
          <p:cNvGrpSpPr>
            <a:grpSpLocks/>
          </p:cNvGrpSpPr>
          <p:nvPr/>
        </p:nvGrpSpPr>
        <p:grpSpPr bwMode="auto">
          <a:xfrm>
            <a:off x="5127625" y="3544888"/>
            <a:ext cx="265113" cy="284162"/>
            <a:chOff x="1353" y="1584"/>
            <a:chExt cx="624" cy="624"/>
          </a:xfrm>
        </p:grpSpPr>
        <p:sp>
          <p:nvSpPr>
            <p:cNvPr id="48177" name="Rectangle 26"/>
            <p:cNvSpPr>
              <a:spLocks noChangeArrowheads="1"/>
            </p:cNvSpPr>
            <p:nvPr/>
          </p:nvSpPr>
          <p:spPr bwMode="auto">
            <a:xfrm>
              <a:off x="1392" y="1776"/>
              <a:ext cx="528" cy="432"/>
            </a:xfrm>
            <a:prstGeom prst="rect">
              <a:avLst/>
            </a:prstGeom>
            <a:solidFill>
              <a:schemeClr val="accent1"/>
            </a:solidFill>
            <a:ln w="9525">
              <a:solidFill>
                <a:schemeClr val="tx1"/>
              </a:solidFill>
              <a:miter lim="800000"/>
              <a:headEnd/>
              <a:tailEnd/>
            </a:ln>
          </p:spPr>
          <p:txBody>
            <a:bodyPr wrap="none" anchor="ctr"/>
            <a:lstStyle/>
            <a:p>
              <a:endParaRPr lang="es-MX"/>
            </a:p>
          </p:txBody>
        </p:sp>
        <p:sp>
          <p:nvSpPr>
            <p:cNvPr id="48178" name="AutoShape 27"/>
            <p:cNvSpPr>
              <a:spLocks noChangeArrowheads="1"/>
            </p:cNvSpPr>
            <p:nvPr/>
          </p:nvSpPr>
          <p:spPr bwMode="auto">
            <a:xfrm>
              <a:off x="1353" y="1584"/>
              <a:ext cx="624" cy="192"/>
            </a:xfrm>
            <a:prstGeom prst="triangle">
              <a:avLst>
                <a:gd name="adj" fmla="val 50000"/>
              </a:avLst>
            </a:prstGeom>
            <a:solidFill>
              <a:srgbClr val="E35E40"/>
            </a:solidFill>
            <a:ln w="9525">
              <a:solidFill>
                <a:schemeClr val="tx1"/>
              </a:solidFill>
              <a:miter lim="800000"/>
              <a:headEnd/>
              <a:tailEnd/>
            </a:ln>
          </p:spPr>
          <p:txBody>
            <a:bodyPr wrap="none" anchor="ctr"/>
            <a:lstStyle/>
            <a:p>
              <a:endParaRPr lang="es-MX"/>
            </a:p>
          </p:txBody>
        </p:sp>
        <p:sp>
          <p:nvSpPr>
            <p:cNvPr id="48179" name="Rectangle 28"/>
            <p:cNvSpPr>
              <a:spLocks noChangeArrowheads="1"/>
            </p:cNvSpPr>
            <p:nvPr/>
          </p:nvSpPr>
          <p:spPr bwMode="auto">
            <a:xfrm>
              <a:off x="1776" y="1824"/>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48180" name="Line 29"/>
            <p:cNvSpPr>
              <a:spLocks noChangeShapeType="1"/>
            </p:cNvSpPr>
            <p:nvPr/>
          </p:nvSpPr>
          <p:spPr bwMode="auto">
            <a:xfrm>
              <a:off x="1824" y="1824"/>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181" name="Line 30"/>
            <p:cNvSpPr>
              <a:spLocks noChangeShapeType="1"/>
            </p:cNvSpPr>
            <p:nvPr/>
          </p:nvSpPr>
          <p:spPr bwMode="auto">
            <a:xfrm flipH="1">
              <a:off x="1776" y="187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182" name="Rectangle 31"/>
            <p:cNvSpPr>
              <a:spLocks noChangeArrowheads="1"/>
            </p:cNvSpPr>
            <p:nvPr/>
          </p:nvSpPr>
          <p:spPr bwMode="auto">
            <a:xfrm>
              <a:off x="1488" y="1824"/>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48183" name="Line 32"/>
            <p:cNvSpPr>
              <a:spLocks noChangeShapeType="1"/>
            </p:cNvSpPr>
            <p:nvPr/>
          </p:nvSpPr>
          <p:spPr bwMode="auto">
            <a:xfrm>
              <a:off x="1536" y="1824"/>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184" name="Line 33"/>
            <p:cNvSpPr>
              <a:spLocks noChangeShapeType="1"/>
            </p:cNvSpPr>
            <p:nvPr/>
          </p:nvSpPr>
          <p:spPr bwMode="auto">
            <a:xfrm flipH="1">
              <a:off x="1488" y="187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185" name="Rectangle 34"/>
            <p:cNvSpPr>
              <a:spLocks noChangeArrowheads="1"/>
            </p:cNvSpPr>
            <p:nvPr/>
          </p:nvSpPr>
          <p:spPr bwMode="auto">
            <a:xfrm>
              <a:off x="1776" y="2016"/>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48186" name="Line 35"/>
            <p:cNvSpPr>
              <a:spLocks noChangeShapeType="1"/>
            </p:cNvSpPr>
            <p:nvPr/>
          </p:nvSpPr>
          <p:spPr bwMode="auto">
            <a:xfrm>
              <a:off x="1824" y="2016"/>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187" name="Line 36"/>
            <p:cNvSpPr>
              <a:spLocks noChangeShapeType="1"/>
            </p:cNvSpPr>
            <p:nvPr/>
          </p:nvSpPr>
          <p:spPr bwMode="auto">
            <a:xfrm flipH="1">
              <a:off x="1776" y="206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188" name="Rectangle 37"/>
            <p:cNvSpPr>
              <a:spLocks noChangeArrowheads="1"/>
            </p:cNvSpPr>
            <p:nvPr/>
          </p:nvSpPr>
          <p:spPr bwMode="auto">
            <a:xfrm>
              <a:off x="1488" y="2016"/>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48189" name="Line 38"/>
            <p:cNvSpPr>
              <a:spLocks noChangeShapeType="1"/>
            </p:cNvSpPr>
            <p:nvPr/>
          </p:nvSpPr>
          <p:spPr bwMode="auto">
            <a:xfrm>
              <a:off x="1536" y="2016"/>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190" name="Line 39"/>
            <p:cNvSpPr>
              <a:spLocks noChangeShapeType="1"/>
            </p:cNvSpPr>
            <p:nvPr/>
          </p:nvSpPr>
          <p:spPr bwMode="auto">
            <a:xfrm flipH="1">
              <a:off x="1488" y="206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191" name="Rectangle 40"/>
            <p:cNvSpPr>
              <a:spLocks noChangeArrowheads="1"/>
            </p:cNvSpPr>
            <p:nvPr/>
          </p:nvSpPr>
          <p:spPr bwMode="auto">
            <a:xfrm>
              <a:off x="1632" y="2016"/>
              <a:ext cx="96" cy="192"/>
            </a:xfrm>
            <a:prstGeom prst="rect">
              <a:avLst/>
            </a:prstGeom>
            <a:solidFill>
              <a:srgbClr val="E38A2D"/>
            </a:solidFill>
            <a:ln w="9525">
              <a:solidFill>
                <a:schemeClr val="tx1"/>
              </a:solidFill>
              <a:miter lim="800000"/>
              <a:headEnd/>
              <a:tailEnd/>
            </a:ln>
          </p:spPr>
          <p:txBody>
            <a:bodyPr wrap="none" anchor="ctr"/>
            <a:lstStyle/>
            <a:p>
              <a:endParaRPr lang="es-MX"/>
            </a:p>
          </p:txBody>
        </p:sp>
      </p:grpSp>
      <p:grpSp>
        <p:nvGrpSpPr>
          <p:cNvPr id="48147" name="Group 25"/>
          <p:cNvGrpSpPr>
            <a:grpSpLocks/>
          </p:cNvGrpSpPr>
          <p:nvPr/>
        </p:nvGrpSpPr>
        <p:grpSpPr bwMode="auto">
          <a:xfrm>
            <a:off x="4778375" y="3632200"/>
            <a:ext cx="265113" cy="338138"/>
            <a:chOff x="1353" y="1584"/>
            <a:chExt cx="624" cy="624"/>
          </a:xfrm>
        </p:grpSpPr>
        <p:sp>
          <p:nvSpPr>
            <p:cNvPr id="48162" name="Rectangle 26"/>
            <p:cNvSpPr>
              <a:spLocks noChangeArrowheads="1"/>
            </p:cNvSpPr>
            <p:nvPr/>
          </p:nvSpPr>
          <p:spPr bwMode="auto">
            <a:xfrm>
              <a:off x="1392" y="1776"/>
              <a:ext cx="528" cy="432"/>
            </a:xfrm>
            <a:prstGeom prst="rect">
              <a:avLst/>
            </a:prstGeom>
            <a:solidFill>
              <a:schemeClr val="accent1"/>
            </a:solidFill>
            <a:ln w="9525">
              <a:solidFill>
                <a:schemeClr val="tx1"/>
              </a:solidFill>
              <a:miter lim="800000"/>
              <a:headEnd/>
              <a:tailEnd/>
            </a:ln>
          </p:spPr>
          <p:txBody>
            <a:bodyPr wrap="none" anchor="ctr"/>
            <a:lstStyle/>
            <a:p>
              <a:endParaRPr lang="es-MX"/>
            </a:p>
          </p:txBody>
        </p:sp>
        <p:sp>
          <p:nvSpPr>
            <p:cNvPr id="48163" name="AutoShape 27"/>
            <p:cNvSpPr>
              <a:spLocks noChangeArrowheads="1"/>
            </p:cNvSpPr>
            <p:nvPr/>
          </p:nvSpPr>
          <p:spPr bwMode="auto">
            <a:xfrm>
              <a:off x="1353" y="1584"/>
              <a:ext cx="624" cy="192"/>
            </a:xfrm>
            <a:prstGeom prst="triangle">
              <a:avLst>
                <a:gd name="adj" fmla="val 50000"/>
              </a:avLst>
            </a:prstGeom>
            <a:solidFill>
              <a:srgbClr val="E35E40"/>
            </a:solidFill>
            <a:ln w="9525">
              <a:solidFill>
                <a:schemeClr val="tx1"/>
              </a:solidFill>
              <a:miter lim="800000"/>
              <a:headEnd/>
              <a:tailEnd/>
            </a:ln>
          </p:spPr>
          <p:txBody>
            <a:bodyPr wrap="none" anchor="ctr"/>
            <a:lstStyle/>
            <a:p>
              <a:endParaRPr lang="es-MX"/>
            </a:p>
          </p:txBody>
        </p:sp>
        <p:sp>
          <p:nvSpPr>
            <p:cNvPr id="48164" name="Rectangle 28"/>
            <p:cNvSpPr>
              <a:spLocks noChangeArrowheads="1"/>
            </p:cNvSpPr>
            <p:nvPr/>
          </p:nvSpPr>
          <p:spPr bwMode="auto">
            <a:xfrm>
              <a:off x="1776" y="1824"/>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48165" name="Line 29"/>
            <p:cNvSpPr>
              <a:spLocks noChangeShapeType="1"/>
            </p:cNvSpPr>
            <p:nvPr/>
          </p:nvSpPr>
          <p:spPr bwMode="auto">
            <a:xfrm>
              <a:off x="1824" y="1824"/>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166" name="Line 30"/>
            <p:cNvSpPr>
              <a:spLocks noChangeShapeType="1"/>
            </p:cNvSpPr>
            <p:nvPr/>
          </p:nvSpPr>
          <p:spPr bwMode="auto">
            <a:xfrm flipH="1">
              <a:off x="1776" y="187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167" name="Rectangle 31"/>
            <p:cNvSpPr>
              <a:spLocks noChangeArrowheads="1"/>
            </p:cNvSpPr>
            <p:nvPr/>
          </p:nvSpPr>
          <p:spPr bwMode="auto">
            <a:xfrm>
              <a:off x="1488" y="1824"/>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48168" name="Line 32"/>
            <p:cNvSpPr>
              <a:spLocks noChangeShapeType="1"/>
            </p:cNvSpPr>
            <p:nvPr/>
          </p:nvSpPr>
          <p:spPr bwMode="auto">
            <a:xfrm>
              <a:off x="1536" y="1824"/>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169" name="Line 33"/>
            <p:cNvSpPr>
              <a:spLocks noChangeShapeType="1"/>
            </p:cNvSpPr>
            <p:nvPr/>
          </p:nvSpPr>
          <p:spPr bwMode="auto">
            <a:xfrm flipH="1">
              <a:off x="1488" y="1872"/>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170" name="Rectangle 34"/>
            <p:cNvSpPr>
              <a:spLocks noChangeArrowheads="1"/>
            </p:cNvSpPr>
            <p:nvPr/>
          </p:nvSpPr>
          <p:spPr bwMode="auto">
            <a:xfrm>
              <a:off x="1776" y="2016"/>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48171" name="Line 35"/>
            <p:cNvSpPr>
              <a:spLocks noChangeShapeType="1"/>
            </p:cNvSpPr>
            <p:nvPr/>
          </p:nvSpPr>
          <p:spPr bwMode="auto">
            <a:xfrm>
              <a:off x="1824" y="2016"/>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172" name="Line 36"/>
            <p:cNvSpPr>
              <a:spLocks noChangeShapeType="1"/>
            </p:cNvSpPr>
            <p:nvPr/>
          </p:nvSpPr>
          <p:spPr bwMode="auto">
            <a:xfrm flipH="1">
              <a:off x="1776" y="206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173" name="Rectangle 37"/>
            <p:cNvSpPr>
              <a:spLocks noChangeArrowheads="1"/>
            </p:cNvSpPr>
            <p:nvPr/>
          </p:nvSpPr>
          <p:spPr bwMode="auto">
            <a:xfrm>
              <a:off x="1488" y="2016"/>
              <a:ext cx="96" cy="96"/>
            </a:xfrm>
            <a:prstGeom prst="rect">
              <a:avLst/>
            </a:prstGeom>
            <a:solidFill>
              <a:schemeClr val="bg2"/>
            </a:solidFill>
            <a:ln w="9525">
              <a:solidFill>
                <a:schemeClr val="tx1"/>
              </a:solidFill>
              <a:miter lim="800000"/>
              <a:headEnd/>
              <a:tailEnd/>
            </a:ln>
          </p:spPr>
          <p:txBody>
            <a:bodyPr wrap="none" anchor="ctr"/>
            <a:lstStyle/>
            <a:p>
              <a:endParaRPr lang="es-MX"/>
            </a:p>
          </p:txBody>
        </p:sp>
        <p:sp>
          <p:nvSpPr>
            <p:cNvPr id="48174" name="Line 38"/>
            <p:cNvSpPr>
              <a:spLocks noChangeShapeType="1"/>
            </p:cNvSpPr>
            <p:nvPr/>
          </p:nvSpPr>
          <p:spPr bwMode="auto">
            <a:xfrm>
              <a:off x="1536" y="2016"/>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175" name="Line 39"/>
            <p:cNvSpPr>
              <a:spLocks noChangeShapeType="1"/>
            </p:cNvSpPr>
            <p:nvPr/>
          </p:nvSpPr>
          <p:spPr bwMode="auto">
            <a:xfrm flipH="1">
              <a:off x="1488" y="2064"/>
              <a:ext cx="9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176" name="Rectangle 40"/>
            <p:cNvSpPr>
              <a:spLocks noChangeArrowheads="1"/>
            </p:cNvSpPr>
            <p:nvPr/>
          </p:nvSpPr>
          <p:spPr bwMode="auto">
            <a:xfrm>
              <a:off x="1632" y="2016"/>
              <a:ext cx="96" cy="192"/>
            </a:xfrm>
            <a:prstGeom prst="rect">
              <a:avLst/>
            </a:prstGeom>
            <a:solidFill>
              <a:srgbClr val="E38A2D"/>
            </a:solidFill>
            <a:ln w="9525">
              <a:solidFill>
                <a:schemeClr val="tx1"/>
              </a:solidFill>
              <a:miter lim="800000"/>
              <a:headEnd/>
              <a:tailEnd/>
            </a:ln>
          </p:spPr>
          <p:txBody>
            <a:bodyPr wrap="none" anchor="ctr"/>
            <a:lstStyle/>
            <a:p>
              <a:endParaRPr lang="es-MX"/>
            </a:p>
          </p:txBody>
        </p:sp>
      </p:grpSp>
      <p:sp>
        <p:nvSpPr>
          <p:cNvPr id="193" name="Freeform 8"/>
          <p:cNvSpPr>
            <a:spLocks/>
          </p:cNvSpPr>
          <p:nvPr/>
        </p:nvSpPr>
        <p:spPr bwMode="auto">
          <a:xfrm rot="8694897">
            <a:off x="4368800" y="3043238"/>
            <a:ext cx="2073275" cy="193675"/>
          </a:xfrm>
          <a:custGeom>
            <a:avLst/>
            <a:gdLst>
              <a:gd name="T0" fmla="*/ 52508 w 1904"/>
              <a:gd name="T1" fmla="*/ 207224 h 808"/>
              <a:gd name="T2" fmla="*/ 131269 w 1904"/>
              <a:gd name="T3" fmla="*/ 207224 h 808"/>
              <a:gd name="T4" fmla="*/ 840121 w 1904"/>
              <a:gd name="T5" fmla="*/ 51806 h 808"/>
              <a:gd name="T6" fmla="*/ 997644 w 1904"/>
              <a:gd name="T7" fmla="*/ 518059 h 808"/>
              <a:gd name="T8" fmla="*/ 1391450 w 1904"/>
              <a:gd name="T9" fmla="*/ 751186 h 808"/>
              <a:gd name="T10" fmla="*/ 1785257 w 1904"/>
              <a:gd name="T11" fmla="*/ 595768 h 808"/>
              <a:gd name="T12" fmla="*/ 2100303 w 1904"/>
              <a:gd name="T13" fmla="*/ 906604 h 808"/>
              <a:gd name="T14" fmla="*/ 2415348 w 1904"/>
              <a:gd name="T15" fmla="*/ 1217440 h 808"/>
              <a:gd name="T16" fmla="*/ 2730393 w 1904"/>
              <a:gd name="T17" fmla="*/ 1295149 h 808"/>
              <a:gd name="T18" fmla="*/ 2966677 w 1904"/>
              <a:gd name="T19" fmla="*/ 1295149 h 808"/>
              <a:gd name="T20" fmla="*/ 3124200 w 1904"/>
              <a:gd name="T21" fmla="*/ 1295149 h 80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connsiteX0" fmla="*/ 40 w 9872"/>
              <a:gd name="connsiteY0" fmla="*/ 516 h 8877"/>
              <a:gd name="connsiteX1" fmla="*/ 292 w 9872"/>
              <a:gd name="connsiteY1" fmla="*/ 516 h 8877"/>
              <a:gd name="connsiteX2" fmla="*/ 1843 w 9872"/>
              <a:gd name="connsiteY2" fmla="*/ 7755 h 8877"/>
              <a:gd name="connsiteX3" fmla="*/ 3065 w 9872"/>
              <a:gd name="connsiteY3" fmla="*/ 2892 h 8877"/>
              <a:gd name="connsiteX4" fmla="*/ 4326 w 9872"/>
              <a:gd name="connsiteY4" fmla="*/ 4675 h 8877"/>
              <a:gd name="connsiteX5" fmla="*/ 5586 w 9872"/>
              <a:gd name="connsiteY5" fmla="*/ 3486 h 8877"/>
              <a:gd name="connsiteX6" fmla="*/ 6595 w 9872"/>
              <a:gd name="connsiteY6" fmla="*/ 5863 h 8877"/>
              <a:gd name="connsiteX7" fmla="*/ 7603 w 9872"/>
              <a:gd name="connsiteY7" fmla="*/ 8239 h 8877"/>
              <a:gd name="connsiteX8" fmla="*/ 8611 w 9872"/>
              <a:gd name="connsiteY8" fmla="*/ 8833 h 8877"/>
              <a:gd name="connsiteX9" fmla="*/ 9368 w 9872"/>
              <a:gd name="connsiteY9" fmla="*/ 8833 h 8877"/>
              <a:gd name="connsiteX10" fmla="*/ 9872 w 9872"/>
              <a:gd name="connsiteY10" fmla="*/ 8833 h 8877"/>
              <a:gd name="connsiteX0" fmla="*/ 16 w 10241"/>
              <a:gd name="connsiteY0" fmla="*/ 929 h 9868"/>
              <a:gd name="connsiteX1" fmla="*/ 537 w 10241"/>
              <a:gd name="connsiteY1" fmla="*/ 450 h 9868"/>
              <a:gd name="connsiteX2" fmla="*/ 2108 w 10241"/>
              <a:gd name="connsiteY2" fmla="*/ 8605 h 9868"/>
              <a:gd name="connsiteX3" fmla="*/ 3346 w 10241"/>
              <a:gd name="connsiteY3" fmla="*/ 3127 h 9868"/>
              <a:gd name="connsiteX4" fmla="*/ 4623 w 10241"/>
              <a:gd name="connsiteY4" fmla="*/ 5135 h 9868"/>
              <a:gd name="connsiteX5" fmla="*/ 5899 w 10241"/>
              <a:gd name="connsiteY5" fmla="*/ 3796 h 9868"/>
              <a:gd name="connsiteX6" fmla="*/ 6922 w 10241"/>
              <a:gd name="connsiteY6" fmla="*/ 6474 h 9868"/>
              <a:gd name="connsiteX7" fmla="*/ 7943 w 10241"/>
              <a:gd name="connsiteY7" fmla="*/ 9150 h 9868"/>
              <a:gd name="connsiteX8" fmla="*/ 8964 w 10241"/>
              <a:gd name="connsiteY8" fmla="*/ 9819 h 9868"/>
              <a:gd name="connsiteX9" fmla="*/ 9730 w 10241"/>
              <a:gd name="connsiteY9" fmla="*/ 9819 h 9868"/>
              <a:gd name="connsiteX10" fmla="*/ 10241 w 10241"/>
              <a:gd name="connsiteY10" fmla="*/ 9819 h 9868"/>
              <a:gd name="connsiteX0" fmla="*/ 17 w 10001"/>
              <a:gd name="connsiteY0" fmla="*/ 0 h 9059"/>
              <a:gd name="connsiteX1" fmla="*/ 505 w 10001"/>
              <a:gd name="connsiteY1" fmla="*/ 5655 h 9059"/>
              <a:gd name="connsiteX2" fmla="*/ 2059 w 10001"/>
              <a:gd name="connsiteY2" fmla="*/ 7779 h 9059"/>
              <a:gd name="connsiteX3" fmla="*/ 3268 w 10001"/>
              <a:gd name="connsiteY3" fmla="*/ 2228 h 9059"/>
              <a:gd name="connsiteX4" fmla="*/ 4515 w 10001"/>
              <a:gd name="connsiteY4" fmla="*/ 4263 h 9059"/>
              <a:gd name="connsiteX5" fmla="*/ 5761 w 10001"/>
              <a:gd name="connsiteY5" fmla="*/ 2906 h 9059"/>
              <a:gd name="connsiteX6" fmla="*/ 6760 w 10001"/>
              <a:gd name="connsiteY6" fmla="*/ 5620 h 9059"/>
              <a:gd name="connsiteX7" fmla="*/ 7757 w 10001"/>
              <a:gd name="connsiteY7" fmla="*/ 8331 h 9059"/>
              <a:gd name="connsiteX8" fmla="*/ 8754 w 10001"/>
              <a:gd name="connsiteY8" fmla="*/ 9009 h 9059"/>
              <a:gd name="connsiteX9" fmla="*/ 9502 w 10001"/>
              <a:gd name="connsiteY9" fmla="*/ 9009 h 9059"/>
              <a:gd name="connsiteX10" fmla="*/ 10001 w 10001"/>
              <a:gd name="connsiteY10" fmla="*/ 9009 h 9059"/>
              <a:gd name="connsiteX0" fmla="*/ 11 w 10167"/>
              <a:gd name="connsiteY0" fmla="*/ 4126 h 7640"/>
              <a:gd name="connsiteX1" fmla="*/ 672 w 10167"/>
              <a:gd name="connsiteY1" fmla="*/ 3881 h 7640"/>
              <a:gd name="connsiteX2" fmla="*/ 2226 w 10167"/>
              <a:gd name="connsiteY2" fmla="*/ 6226 h 7640"/>
              <a:gd name="connsiteX3" fmla="*/ 3435 w 10167"/>
              <a:gd name="connsiteY3" fmla="*/ 98 h 7640"/>
              <a:gd name="connsiteX4" fmla="*/ 4682 w 10167"/>
              <a:gd name="connsiteY4" fmla="*/ 2345 h 7640"/>
              <a:gd name="connsiteX5" fmla="*/ 5927 w 10167"/>
              <a:gd name="connsiteY5" fmla="*/ 847 h 7640"/>
              <a:gd name="connsiteX6" fmla="*/ 6926 w 10167"/>
              <a:gd name="connsiteY6" fmla="*/ 3843 h 7640"/>
              <a:gd name="connsiteX7" fmla="*/ 7923 w 10167"/>
              <a:gd name="connsiteY7" fmla="*/ 6835 h 7640"/>
              <a:gd name="connsiteX8" fmla="*/ 8920 w 10167"/>
              <a:gd name="connsiteY8" fmla="*/ 7584 h 7640"/>
              <a:gd name="connsiteX9" fmla="*/ 9668 w 10167"/>
              <a:gd name="connsiteY9" fmla="*/ 7584 h 7640"/>
              <a:gd name="connsiteX10" fmla="*/ 10167 w 10167"/>
              <a:gd name="connsiteY10" fmla="*/ 7584 h 7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167" h="7640">
                <a:moveTo>
                  <a:pt x="11" y="4126"/>
                </a:moveTo>
                <a:cubicBezTo>
                  <a:pt x="-73" y="4252"/>
                  <a:pt x="303" y="3531"/>
                  <a:pt x="672" y="3881"/>
                </a:cubicBezTo>
                <a:cubicBezTo>
                  <a:pt x="1041" y="4231"/>
                  <a:pt x="1765" y="6856"/>
                  <a:pt x="2226" y="6226"/>
                </a:cubicBezTo>
                <a:cubicBezTo>
                  <a:pt x="2687" y="5596"/>
                  <a:pt x="3025" y="745"/>
                  <a:pt x="3435" y="98"/>
                </a:cubicBezTo>
                <a:cubicBezTo>
                  <a:pt x="3844" y="-548"/>
                  <a:pt x="4267" y="2220"/>
                  <a:pt x="4682" y="2345"/>
                </a:cubicBezTo>
                <a:cubicBezTo>
                  <a:pt x="5098" y="2470"/>
                  <a:pt x="5554" y="597"/>
                  <a:pt x="5927" y="847"/>
                </a:cubicBezTo>
                <a:cubicBezTo>
                  <a:pt x="6301" y="1096"/>
                  <a:pt x="6593" y="2845"/>
                  <a:pt x="6926" y="3843"/>
                </a:cubicBezTo>
                <a:cubicBezTo>
                  <a:pt x="7258" y="4841"/>
                  <a:pt x="7590" y="6213"/>
                  <a:pt x="7923" y="6835"/>
                </a:cubicBezTo>
                <a:cubicBezTo>
                  <a:pt x="8255" y="7460"/>
                  <a:pt x="8629" y="7460"/>
                  <a:pt x="8920" y="7584"/>
                </a:cubicBezTo>
                <a:cubicBezTo>
                  <a:pt x="9211" y="7710"/>
                  <a:pt x="9461" y="7584"/>
                  <a:pt x="9668" y="7584"/>
                </a:cubicBezTo>
                <a:lnTo>
                  <a:pt x="10167" y="7584"/>
                </a:lnTo>
              </a:path>
            </a:pathLst>
          </a:custGeom>
          <a:noFill/>
          <a:ln w="38100" cmpd="sng">
            <a:solidFill>
              <a:srgbClr val="FF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es-MX">
              <a:latin typeface="+mj-lt"/>
            </a:endParaRPr>
          </a:p>
        </p:txBody>
      </p:sp>
      <p:sp>
        <p:nvSpPr>
          <p:cNvPr id="48149" name="193 CuadroTexto"/>
          <p:cNvSpPr txBox="1">
            <a:spLocks noChangeArrowheads="1"/>
          </p:cNvSpPr>
          <p:nvPr/>
        </p:nvSpPr>
        <p:spPr bwMode="auto">
          <a:xfrm>
            <a:off x="6804025" y="3489325"/>
            <a:ext cx="6762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eaLnBrk="1" hangingPunct="1"/>
            <a:r>
              <a:rPr lang="es-MX" sz="1600"/>
              <a:t>Valley</a:t>
            </a:r>
          </a:p>
        </p:txBody>
      </p:sp>
      <p:cxnSp>
        <p:nvCxnSpPr>
          <p:cNvPr id="198" name="197 Conector recto de flecha"/>
          <p:cNvCxnSpPr/>
          <p:nvPr/>
        </p:nvCxnSpPr>
        <p:spPr>
          <a:xfrm flipH="1" flipV="1">
            <a:off x="4778375" y="1557338"/>
            <a:ext cx="9525" cy="1050925"/>
          </a:xfrm>
          <a:prstGeom prst="straightConnector1">
            <a:avLst/>
          </a:prstGeom>
          <a:ln w="19050">
            <a:tailEnd type="arrow"/>
          </a:ln>
        </p:spPr>
        <p:style>
          <a:lnRef idx="1">
            <a:schemeClr val="accent1"/>
          </a:lnRef>
          <a:fillRef idx="0">
            <a:schemeClr val="accent1"/>
          </a:fillRef>
          <a:effectRef idx="0">
            <a:schemeClr val="accent1"/>
          </a:effectRef>
          <a:fontRef idx="minor">
            <a:schemeClr val="tx1"/>
          </a:fontRef>
        </p:style>
      </p:cxnSp>
      <p:sp>
        <p:nvSpPr>
          <p:cNvPr id="48151" name="198 CuadroTexto"/>
          <p:cNvSpPr txBox="1">
            <a:spLocks noChangeArrowheads="1"/>
          </p:cNvSpPr>
          <p:nvPr/>
        </p:nvSpPr>
        <p:spPr bwMode="auto">
          <a:xfrm rot="-5400000">
            <a:off x="4310063" y="1812925"/>
            <a:ext cx="1193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eaLnBrk="1" hangingPunct="1"/>
            <a:r>
              <a:rPr lang="es-MX" sz="1600"/>
              <a:t>Elevation</a:t>
            </a:r>
          </a:p>
        </p:txBody>
      </p:sp>
      <p:sp>
        <p:nvSpPr>
          <p:cNvPr id="48152" name="4 Rectángulo"/>
          <p:cNvSpPr>
            <a:spLocks noChangeArrowheads="1"/>
          </p:cNvSpPr>
          <p:nvPr/>
        </p:nvSpPr>
        <p:spPr bwMode="auto">
          <a:xfrm>
            <a:off x="5580063" y="2205038"/>
            <a:ext cx="1295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s-MX" sz="1600"/>
              <a:t>Protected</a:t>
            </a:r>
          </a:p>
          <a:p>
            <a:pPr algn="ctr"/>
            <a:r>
              <a:rPr lang="es-MX" sz="1600"/>
              <a:t>          Area</a:t>
            </a:r>
          </a:p>
        </p:txBody>
      </p:sp>
      <p:sp>
        <p:nvSpPr>
          <p:cNvPr id="112" name="Text Box 9"/>
          <p:cNvSpPr txBox="1">
            <a:spLocks noChangeArrowheads="1"/>
          </p:cNvSpPr>
          <p:nvPr/>
        </p:nvSpPr>
        <p:spPr bwMode="auto">
          <a:xfrm>
            <a:off x="4619625" y="3068638"/>
            <a:ext cx="606425" cy="338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a:defRPr/>
            </a:pPr>
            <a:r>
              <a:rPr lang="es-CL" sz="1600" b="0" dirty="0" smtClean="0">
                <a:latin typeface="+mj-lt"/>
              </a:rPr>
              <a:t>Road</a:t>
            </a:r>
            <a:endParaRPr lang="en-US" sz="1600" b="0" dirty="0">
              <a:latin typeface="+mj-lt"/>
            </a:endParaRPr>
          </a:p>
        </p:txBody>
      </p:sp>
      <p:sp>
        <p:nvSpPr>
          <p:cNvPr id="11" name="10 Forma libre"/>
          <p:cNvSpPr/>
          <p:nvPr/>
        </p:nvSpPr>
        <p:spPr>
          <a:xfrm>
            <a:off x="942975" y="2689225"/>
            <a:ext cx="1728788" cy="688975"/>
          </a:xfrm>
          <a:custGeom>
            <a:avLst/>
            <a:gdLst>
              <a:gd name="connsiteX0" fmla="*/ 0 w 1727860"/>
              <a:gd name="connsiteY0" fmla="*/ 688769 h 688769"/>
              <a:gd name="connsiteX1" fmla="*/ 380011 w 1727860"/>
              <a:gd name="connsiteY1" fmla="*/ 623455 h 688769"/>
              <a:gd name="connsiteX2" fmla="*/ 926276 w 1727860"/>
              <a:gd name="connsiteY2" fmla="*/ 587829 h 688769"/>
              <a:gd name="connsiteX3" fmla="*/ 1609107 w 1727860"/>
              <a:gd name="connsiteY3" fmla="*/ 516577 h 688769"/>
              <a:gd name="connsiteX4" fmla="*/ 1644733 w 1727860"/>
              <a:gd name="connsiteY4" fmla="*/ 273133 h 688769"/>
              <a:gd name="connsiteX5" fmla="*/ 1632857 w 1727860"/>
              <a:gd name="connsiteY5" fmla="*/ 118753 h 688769"/>
              <a:gd name="connsiteX6" fmla="*/ 1727860 w 1727860"/>
              <a:gd name="connsiteY6" fmla="*/ 0 h 688769"/>
              <a:gd name="connsiteX7" fmla="*/ 1727860 w 1727860"/>
              <a:gd name="connsiteY7" fmla="*/ 0 h 688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27860" h="688769">
                <a:moveTo>
                  <a:pt x="0" y="688769"/>
                </a:moveTo>
                <a:cubicBezTo>
                  <a:pt x="112816" y="664523"/>
                  <a:pt x="225632" y="640278"/>
                  <a:pt x="380011" y="623455"/>
                </a:cubicBezTo>
                <a:cubicBezTo>
                  <a:pt x="534390" y="606632"/>
                  <a:pt x="721427" y="605642"/>
                  <a:pt x="926276" y="587829"/>
                </a:cubicBezTo>
                <a:cubicBezTo>
                  <a:pt x="1131125" y="570016"/>
                  <a:pt x="1489364" y="569026"/>
                  <a:pt x="1609107" y="516577"/>
                </a:cubicBezTo>
                <a:cubicBezTo>
                  <a:pt x="1728850" y="464128"/>
                  <a:pt x="1640775" y="339437"/>
                  <a:pt x="1644733" y="273133"/>
                </a:cubicBezTo>
                <a:cubicBezTo>
                  <a:pt x="1648691" y="206829"/>
                  <a:pt x="1619003" y="164275"/>
                  <a:pt x="1632857" y="118753"/>
                </a:cubicBezTo>
                <a:cubicBezTo>
                  <a:pt x="1646712" y="73231"/>
                  <a:pt x="1727860" y="0"/>
                  <a:pt x="1727860" y="0"/>
                </a:cubicBezTo>
                <a:lnTo>
                  <a:pt x="1727860" y="0"/>
                </a:lnTo>
              </a:path>
            </a:pathLst>
          </a:cu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MX"/>
          </a:p>
        </p:txBody>
      </p:sp>
      <p:sp>
        <p:nvSpPr>
          <p:cNvPr id="117" name="116 Forma libre"/>
          <p:cNvSpPr/>
          <p:nvPr/>
        </p:nvSpPr>
        <p:spPr>
          <a:xfrm>
            <a:off x="5651500" y="2857500"/>
            <a:ext cx="739775" cy="1147763"/>
          </a:xfrm>
          <a:custGeom>
            <a:avLst/>
            <a:gdLst>
              <a:gd name="connsiteX0" fmla="*/ 0 w 1727860"/>
              <a:gd name="connsiteY0" fmla="*/ 688769 h 688769"/>
              <a:gd name="connsiteX1" fmla="*/ 380011 w 1727860"/>
              <a:gd name="connsiteY1" fmla="*/ 623455 h 688769"/>
              <a:gd name="connsiteX2" fmla="*/ 926276 w 1727860"/>
              <a:gd name="connsiteY2" fmla="*/ 587829 h 688769"/>
              <a:gd name="connsiteX3" fmla="*/ 1609107 w 1727860"/>
              <a:gd name="connsiteY3" fmla="*/ 516577 h 688769"/>
              <a:gd name="connsiteX4" fmla="*/ 1644733 w 1727860"/>
              <a:gd name="connsiteY4" fmla="*/ 273133 h 688769"/>
              <a:gd name="connsiteX5" fmla="*/ 1632857 w 1727860"/>
              <a:gd name="connsiteY5" fmla="*/ 118753 h 688769"/>
              <a:gd name="connsiteX6" fmla="*/ 1727860 w 1727860"/>
              <a:gd name="connsiteY6" fmla="*/ 0 h 688769"/>
              <a:gd name="connsiteX7" fmla="*/ 1727860 w 1727860"/>
              <a:gd name="connsiteY7" fmla="*/ 0 h 688769"/>
              <a:gd name="connsiteX0" fmla="*/ 0 w 2546383"/>
              <a:gd name="connsiteY0" fmla="*/ 750961 h 750961"/>
              <a:gd name="connsiteX1" fmla="*/ 380011 w 2546383"/>
              <a:gd name="connsiteY1" fmla="*/ 685647 h 750961"/>
              <a:gd name="connsiteX2" fmla="*/ 926276 w 2546383"/>
              <a:gd name="connsiteY2" fmla="*/ 650021 h 750961"/>
              <a:gd name="connsiteX3" fmla="*/ 1609107 w 2546383"/>
              <a:gd name="connsiteY3" fmla="*/ 578769 h 750961"/>
              <a:gd name="connsiteX4" fmla="*/ 1644733 w 2546383"/>
              <a:gd name="connsiteY4" fmla="*/ 335325 h 750961"/>
              <a:gd name="connsiteX5" fmla="*/ 1632857 w 2546383"/>
              <a:gd name="connsiteY5" fmla="*/ 180945 h 750961"/>
              <a:gd name="connsiteX6" fmla="*/ 1727860 w 2546383"/>
              <a:gd name="connsiteY6" fmla="*/ 62192 h 750961"/>
              <a:gd name="connsiteX7" fmla="*/ 2546383 w 2546383"/>
              <a:gd name="connsiteY7" fmla="*/ 0 h 750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46383" h="750961">
                <a:moveTo>
                  <a:pt x="0" y="750961"/>
                </a:moveTo>
                <a:cubicBezTo>
                  <a:pt x="112816" y="726715"/>
                  <a:pt x="225632" y="702470"/>
                  <a:pt x="380011" y="685647"/>
                </a:cubicBezTo>
                <a:cubicBezTo>
                  <a:pt x="534390" y="668824"/>
                  <a:pt x="721427" y="667834"/>
                  <a:pt x="926276" y="650021"/>
                </a:cubicBezTo>
                <a:cubicBezTo>
                  <a:pt x="1131125" y="632208"/>
                  <a:pt x="1489364" y="631218"/>
                  <a:pt x="1609107" y="578769"/>
                </a:cubicBezTo>
                <a:cubicBezTo>
                  <a:pt x="1728850" y="526320"/>
                  <a:pt x="1640775" y="401629"/>
                  <a:pt x="1644733" y="335325"/>
                </a:cubicBezTo>
                <a:cubicBezTo>
                  <a:pt x="1648691" y="269021"/>
                  <a:pt x="1619003" y="226467"/>
                  <a:pt x="1632857" y="180945"/>
                </a:cubicBezTo>
                <a:cubicBezTo>
                  <a:pt x="1646712" y="135423"/>
                  <a:pt x="1575606" y="92349"/>
                  <a:pt x="1727860" y="62192"/>
                </a:cubicBezTo>
                <a:cubicBezTo>
                  <a:pt x="1880114" y="32035"/>
                  <a:pt x="2273542" y="20731"/>
                  <a:pt x="2546383" y="0"/>
                </a:cubicBezTo>
              </a:path>
            </a:pathLst>
          </a:cu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MX"/>
          </a:p>
        </p:txBody>
      </p:sp>
      <p:sp>
        <p:nvSpPr>
          <p:cNvPr id="118" name="Text Box 9"/>
          <p:cNvSpPr txBox="1">
            <a:spLocks noChangeArrowheads="1"/>
          </p:cNvSpPr>
          <p:nvPr/>
        </p:nvSpPr>
        <p:spPr bwMode="auto">
          <a:xfrm>
            <a:off x="1257300" y="3328988"/>
            <a:ext cx="608013" cy="338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a:defRPr/>
            </a:pPr>
            <a:r>
              <a:rPr lang="es-CL" sz="1600" b="0" dirty="0" err="1" smtClean="0">
                <a:latin typeface="+mj-lt"/>
              </a:rPr>
              <a:t>River</a:t>
            </a:r>
            <a:endParaRPr lang="en-US" sz="1600" b="0" dirty="0">
              <a:latin typeface="+mj-lt"/>
            </a:endParaRPr>
          </a:p>
        </p:txBody>
      </p:sp>
      <p:sp>
        <p:nvSpPr>
          <p:cNvPr id="119" name="Text Box 9"/>
          <p:cNvSpPr txBox="1">
            <a:spLocks noChangeArrowheads="1"/>
          </p:cNvSpPr>
          <p:nvPr/>
        </p:nvSpPr>
        <p:spPr bwMode="auto">
          <a:xfrm>
            <a:off x="6183313" y="3630613"/>
            <a:ext cx="609600" cy="338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a:defRPr/>
            </a:pPr>
            <a:r>
              <a:rPr lang="es-CL" sz="1600" b="0" dirty="0" err="1" smtClean="0">
                <a:latin typeface="+mj-lt"/>
              </a:rPr>
              <a:t>River</a:t>
            </a:r>
            <a:endParaRPr lang="en-US" sz="1600" b="0" dirty="0">
              <a:latin typeface="+mj-lt"/>
            </a:endParaRPr>
          </a:p>
        </p:txBody>
      </p:sp>
      <p:sp>
        <p:nvSpPr>
          <p:cNvPr id="3" name="2 Rectángulo"/>
          <p:cNvSpPr/>
          <p:nvPr/>
        </p:nvSpPr>
        <p:spPr>
          <a:xfrm>
            <a:off x="942975" y="744538"/>
            <a:ext cx="3124200" cy="326072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MX"/>
          </a:p>
        </p:txBody>
      </p:sp>
      <p:sp>
        <p:nvSpPr>
          <p:cNvPr id="122" name="121 Rectángulo"/>
          <p:cNvSpPr/>
          <p:nvPr/>
        </p:nvSpPr>
        <p:spPr>
          <a:xfrm>
            <a:off x="4481513" y="744538"/>
            <a:ext cx="3070225" cy="326072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MX"/>
          </a:p>
        </p:txBody>
      </p:sp>
      <p:sp>
        <p:nvSpPr>
          <p:cNvPr id="48160" name="7 Rectángulo"/>
          <p:cNvSpPr>
            <a:spLocks noChangeArrowheads="1"/>
          </p:cNvSpPr>
          <p:nvPr/>
        </p:nvSpPr>
        <p:spPr bwMode="auto">
          <a:xfrm>
            <a:off x="1068388" y="100013"/>
            <a:ext cx="6959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CL" altLang="en-US" sz="2400"/>
              <a:t>How </a:t>
            </a:r>
            <a:r>
              <a:rPr lang="en-US" altLang="en-US" sz="2400"/>
              <a:t>do alien species invade a protected area?</a:t>
            </a:r>
            <a:endParaRPr lang="en-US" sz="2400"/>
          </a:p>
        </p:txBody>
      </p:sp>
      <p:sp>
        <p:nvSpPr>
          <p:cNvPr id="48161" name="Rectangle 3"/>
          <p:cNvSpPr txBox="1">
            <a:spLocks noChangeArrowheads="1"/>
          </p:cNvSpPr>
          <p:nvPr/>
        </p:nvSpPr>
        <p:spPr bwMode="auto">
          <a:xfrm>
            <a:off x="533400" y="4138613"/>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a:spcBef>
                <a:spcPct val="20000"/>
              </a:spcBef>
              <a:buFont typeface="Arial" pitchFamily="34" charset="0"/>
              <a:buChar char="•"/>
            </a:pPr>
            <a:r>
              <a:rPr lang="es-CL" altLang="en-US" sz="2000">
                <a:latin typeface="Calibri" pitchFamily="34" charset="0"/>
              </a:rPr>
              <a:t>Landscape conte</a:t>
            </a:r>
            <a:r>
              <a:rPr lang="en-US" altLang="en-US" sz="2000">
                <a:latin typeface="Calibri" pitchFamily="34" charset="0"/>
              </a:rPr>
              <a:t>xt, matrix</a:t>
            </a:r>
          </a:p>
          <a:p>
            <a:pPr>
              <a:spcBef>
                <a:spcPct val="20000"/>
              </a:spcBef>
              <a:buFont typeface="Arial" pitchFamily="34" charset="0"/>
              <a:buChar char="•"/>
            </a:pPr>
            <a:endParaRPr lang="en-US" altLang="en-US" sz="2000">
              <a:latin typeface="Calibri" pitchFamily="34" charset="0"/>
            </a:endParaRPr>
          </a:p>
          <a:p>
            <a:pPr>
              <a:spcBef>
                <a:spcPct val="20000"/>
              </a:spcBef>
              <a:buFont typeface="Arial" pitchFamily="34" charset="0"/>
              <a:buChar char="•"/>
            </a:pPr>
            <a:r>
              <a:rPr lang="es-CL" altLang="en-US" sz="2000">
                <a:latin typeface="Calibri" pitchFamily="34" charset="0"/>
              </a:rPr>
              <a:t>Road as dispersal corridors</a:t>
            </a:r>
            <a:endParaRPr lang="en-US" altLang="en-US" sz="2000">
              <a:latin typeface="Calibri" pitchFamily="34" charset="0"/>
            </a:endParaRPr>
          </a:p>
          <a:p>
            <a:pPr>
              <a:spcBef>
                <a:spcPct val="20000"/>
              </a:spcBef>
              <a:buFont typeface="Arial" pitchFamily="34" charset="0"/>
              <a:buChar char="•"/>
            </a:pPr>
            <a:endParaRPr lang="en-US" altLang="en-US" sz="2000">
              <a:latin typeface="Calibri" pitchFamily="34" charset="0"/>
            </a:endParaRPr>
          </a:p>
          <a:p>
            <a:pPr>
              <a:spcBef>
                <a:spcPct val="20000"/>
              </a:spcBef>
              <a:buFont typeface="Arial" pitchFamily="34" charset="0"/>
              <a:buChar char="•"/>
            </a:pPr>
            <a:r>
              <a:rPr lang="en-US" altLang="en-US" sz="2000">
                <a:latin typeface="Calibri" pitchFamily="34" charset="0"/>
              </a:rPr>
              <a:t>Percolation in road edges</a:t>
            </a:r>
          </a:p>
          <a:p>
            <a:pPr>
              <a:spcBef>
                <a:spcPct val="20000"/>
              </a:spcBef>
              <a:buFont typeface="Arial" pitchFamily="34" charset="0"/>
              <a:buChar char="•"/>
            </a:pPr>
            <a:endParaRPr lang="en-US" altLang="en-US" sz="2000">
              <a:latin typeface="Calibri" pitchFamily="34" charset="0"/>
            </a:endParaRPr>
          </a:p>
          <a:p>
            <a:pPr>
              <a:spcBef>
                <a:spcPct val="20000"/>
              </a:spcBef>
              <a:buFont typeface="Arial" pitchFamily="34" charset="0"/>
              <a:buChar char="•"/>
            </a:pPr>
            <a:endParaRPr lang="en-US" altLang="en-US" sz="2000">
              <a:latin typeface="Calibri"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3 CuadroTexto"/>
          <p:cNvSpPr txBox="1">
            <a:spLocks noChangeArrowheads="1"/>
          </p:cNvSpPr>
          <p:nvPr/>
        </p:nvSpPr>
        <p:spPr bwMode="auto">
          <a:xfrm>
            <a:off x="977900" y="6092825"/>
            <a:ext cx="72167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b="1">
                <a:solidFill>
                  <a:schemeClr val="tx1"/>
                </a:solidFill>
                <a:latin typeface="Arial" pitchFamily="34" charset="0"/>
                <a:cs typeface="Arial" pitchFamily="34" charset="0"/>
              </a:defRPr>
            </a:lvl1pPr>
            <a:lvl2pPr marL="742950" indent="-285750" eaLnBrk="0" hangingPunct="0">
              <a:defRPr b="1">
                <a:solidFill>
                  <a:schemeClr val="tx1"/>
                </a:solidFill>
                <a:latin typeface="Arial" pitchFamily="34" charset="0"/>
                <a:cs typeface="Arial" pitchFamily="34" charset="0"/>
              </a:defRPr>
            </a:lvl2pPr>
            <a:lvl3pPr marL="1143000" indent="-228600" eaLnBrk="0" hangingPunct="0">
              <a:defRPr b="1">
                <a:solidFill>
                  <a:schemeClr val="tx1"/>
                </a:solidFill>
                <a:latin typeface="Arial" pitchFamily="34" charset="0"/>
                <a:cs typeface="Arial" pitchFamily="34" charset="0"/>
              </a:defRPr>
            </a:lvl3pPr>
            <a:lvl4pPr marL="1600200" indent="-228600" eaLnBrk="0" hangingPunct="0">
              <a:defRPr b="1">
                <a:solidFill>
                  <a:schemeClr val="tx1"/>
                </a:solidFill>
                <a:latin typeface="Arial" pitchFamily="34" charset="0"/>
                <a:cs typeface="Arial" pitchFamily="34" charset="0"/>
              </a:defRPr>
            </a:lvl4pPr>
            <a:lvl5pPr marL="2057400" indent="-228600" eaLnBrk="0" hangingPunct="0">
              <a:defRPr b="1">
                <a:solidFill>
                  <a:schemeClr val="tx1"/>
                </a:solidFill>
                <a:latin typeface="Arial" pitchFamily="34" charset="0"/>
                <a:cs typeface="Arial" pitchFamily="34" charset="0"/>
              </a:defRPr>
            </a:lvl5pPr>
            <a:lvl6pPr marL="2514600" indent="-228600" eaLnBrk="0" fontAlgn="base" hangingPunct="0">
              <a:spcBef>
                <a:spcPct val="0"/>
              </a:spcBef>
              <a:spcAft>
                <a:spcPct val="0"/>
              </a:spcAft>
              <a:defRPr b="1">
                <a:solidFill>
                  <a:schemeClr val="tx1"/>
                </a:solidFill>
                <a:latin typeface="Arial" pitchFamily="34" charset="0"/>
                <a:cs typeface="Arial" pitchFamily="34" charset="0"/>
              </a:defRPr>
            </a:lvl6pPr>
            <a:lvl7pPr marL="2971800" indent="-228600" eaLnBrk="0" fontAlgn="base" hangingPunct="0">
              <a:spcBef>
                <a:spcPct val="0"/>
              </a:spcBef>
              <a:spcAft>
                <a:spcPct val="0"/>
              </a:spcAft>
              <a:defRPr b="1">
                <a:solidFill>
                  <a:schemeClr val="tx1"/>
                </a:solidFill>
                <a:latin typeface="Arial" pitchFamily="34" charset="0"/>
                <a:cs typeface="Arial" pitchFamily="34" charset="0"/>
              </a:defRPr>
            </a:lvl7pPr>
            <a:lvl8pPr marL="3429000" indent="-228600" eaLnBrk="0" fontAlgn="base" hangingPunct="0">
              <a:spcBef>
                <a:spcPct val="0"/>
              </a:spcBef>
              <a:spcAft>
                <a:spcPct val="0"/>
              </a:spcAft>
              <a:defRPr b="1">
                <a:solidFill>
                  <a:schemeClr val="tx1"/>
                </a:solidFill>
                <a:latin typeface="Arial" pitchFamily="34" charset="0"/>
                <a:cs typeface="Arial" pitchFamily="34" charset="0"/>
              </a:defRPr>
            </a:lvl8pPr>
            <a:lvl9pPr marL="3886200" indent="-228600" eaLnBrk="0" fontAlgn="base" hangingPunct="0">
              <a:spcBef>
                <a:spcPct val="0"/>
              </a:spcBef>
              <a:spcAft>
                <a:spcPct val="0"/>
              </a:spcAft>
              <a:defRPr b="1">
                <a:solidFill>
                  <a:schemeClr val="tx1"/>
                </a:solidFill>
                <a:latin typeface="Arial" pitchFamily="34" charset="0"/>
                <a:cs typeface="Arial" pitchFamily="34" charset="0"/>
              </a:defRPr>
            </a:lvl9pPr>
          </a:lstStyle>
          <a:p>
            <a:pPr eaLnBrk="1" hangingPunct="1"/>
            <a:r>
              <a:rPr lang="en-US" sz="1400"/>
              <a:t>Fig. 2. Sampling scheme for transects in protected areas and their matrices in south-central Chile.</a:t>
            </a:r>
          </a:p>
        </p:txBody>
      </p:sp>
      <p:pic>
        <p:nvPicPr>
          <p:cNvPr id="49155" name="Picture 2" descr="l:\eudora\attach\Detalle camin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72125" y="3403600"/>
            <a:ext cx="3248025" cy="250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6" name="Picture 3" descr="l:\eudora\attach\Detalle zona.jpg"/>
          <p:cNvPicPr>
            <a:picLocks noChangeAspect="1" noChangeArrowheads="1"/>
          </p:cNvPicPr>
          <p:nvPr/>
        </p:nvPicPr>
        <p:blipFill>
          <a:blip r:embed="rId3">
            <a:extLst>
              <a:ext uri="{28A0092B-C50C-407E-A947-70E740481C1C}">
                <a14:useLocalDpi xmlns:a14="http://schemas.microsoft.com/office/drawing/2010/main" val="0"/>
              </a:ext>
            </a:extLst>
          </a:blip>
          <a:srcRect r="60889"/>
          <a:stretch>
            <a:fillRect/>
          </a:stretch>
        </p:blipFill>
        <p:spPr bwMode="auto">
          <a:xfrm>
            <a:off x="460375" y="836613"/>
            <a:ext cx="4975225" cy="519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78475" y="981075"/>
            <a:ext cx="3241675" cy="2087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4450</TotalTime>
  <Words>1669</Words>
  <Application>Microsoft Macintosh PowerPoint</Application>
  <PresentationFormat>Presentación en pantalla (4:3)</PresentationFormat>
  <Paragraphs>327</Paragraphs>
  <Slides>60</Slides>
  <Notes>15</Notes>
  <HiddenSlides>0</HiddenSlides>
  <MMClips>0</MMClips>
  <ScaleCrop>false</ScaleCrop>
  <HeadingPairs>
    <vt:vector size="6" baseType="variant">
      <vt:variant>
        <vt:lpstr>Tema</vt:lpstr>
      </vt:variant>
      <vt:variant>
        <vt:i4>3</vt:i4>
      </vt:variant>
      <vt:variant>
        <vt:lpstr>Servidores OLE incrustados</vt:lpstr>
      </vt:variant>
      <vt:variant>
        <vt:i4>2</vt:i4>
      </vt:variant>
      <vt:variant>
        <vt:lpstr>Títulos de diapositiva</vt:lpstr>
      </vt:variant>
      <vt:variant>
        <vt:i4>60</vt:i4>
      </vt:variant>
    </vt:vector>
  </HeadingPairs>
  <TitlesOfParts>
    <vt:vector size="65" baseType="lpstr">
      <vt:lpstr>Tema de Office</vt:lpstr>
      <vt:lpstr>1_Tema de Office</vt:lpstr>
      <vt:lpstr>2_Tema de Office</vt:lpstr>
      <vt:lpstr>Fotografía de Photo Editor</vt:lpstr>
      <vt:lpstr>Photo Editor Photo</vt:lpstr>
      <vt:lpstr>Entendiendo las invasiones de plantas en ecosistemas de montaña: desde lo local a lo global. </vt:lpstr>
      <vt:lpstr>World-wide: Mountains are considered to be at lower risk of invasion Over 1,000 non native plant species are established in mountain ecosystems Mountains: steep slopes and alpine vegetation</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Alien and native species inside/outside Protected areas</vt:lpstr>
      <vt:lpstr>How to test these patterns globally?</vt:lpstr>
      <vt:lpstr>MIREN:  MOUNTAIN INVASION RESEARCH NETWORK</vt:lpstr>
      <vt:lpstr>Presentación de PowerPoint</vt:lpstr>
      <vt:lpstr>Presentación de PowerPoint</vt:lpstr>
      <vt:lpstr>Presentación de PowerPoint</vt:lpstr>
      <vt:lpstr>MIREN’s research &amp; management approach</vt:lpstr>
      <vt:lpstr>Presentación de PowerPoint</vt:lpstr>
      <vt:lpstr>Presentación de PowerPoint</vt:lpstr>
      <vt:lpstr>Presentación de PowerPoint</vt:lpstr>
      <vt:lpstr>Mountain invasions: a conceptual framework</vt:lpstr>
      <vt:lpstr>GLOBAL PATTERNS OF NON-NATIVE PLANTS IN MOUNTAINS</vt:lpstr>
      <vt:lpstr>Mountain plant invasions: A global comparison</vt:lpstr>
      <vt:lpstr>Mountain plant invasions: A global comparison</vt:lpstr>
      <vt:lpstr>Global Database</vt:lpstr>
      <vt:lpstr>Global patterns</vt:lpstr>
      <vt:lpstr>Similarities and differences among the alien floras of mountain regions vs. lowlands</vt:lpstr>
      <vt:lpstr>Similarities and differences among the alien floras of mountain regions vs. lowlands</vt:lpstr>
      <vt:lpstr>Species by genus requiring management in mountains.</vt:lpstr>
      <vt:lpstr>Mountain plant invasions: A global comparison</vt:lpstr>
      <vt:lpstr>ELEVATIONAL PATTERNS OF  PLANT INVASIONS</vt:lpstr>
      <vt:lpstr>Mountain plant invasions: Elevational gradients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DRIVERS OF MOUNTAIN INVASIONS AT MULTIPLE SCALES</vt:lpstr>
      <vt:lpstr>Mountain plant invasions: What drives them?</vt:lpstr>
      <vt:lpstr>Presentación de PowerPoint</vt:lpstr>
      <vt:lpstr>Presentación de PowerPoint</vt:lpstr>
      <vt:lpstr>Presentación de PowerPoint</vt:lpstr>
      <vt:lpstr>fotos</vt:lpstr>
      <vt:lpstr>Presentación de PowerPoint</vt:lpstr>
      <vt:lpstr>Presentación de PowerPoint</vt:lpstr>
      <vt:lpstr>Mountain plant invasions: What drives them?</vt:lpstr>
      <vt:lpstr>Mountain plant invasions: What drives them?</vt:lpstr>
      <vt:lpstr>Mountain plant invasions: What drives them?</vt:lpstr>
      <vt:lpstr>Who is who in mountain non-native species?</vt:lpstr>
      <vt:lpstr>Mountain plant invasions: What drives them?</vt:lpstr>
      <vt:lpstr>NEW CHALLENGES AHEAD</vt:lpstr>
      <vt:lpstr>Presentación de PowerPoint</vt:lpstr>
      <vt:lpstr>Presentación de PowerPoint</vt:lpstr>
      <vt:lpstr>Remaining Questions for Mountain Invasions</vt:lpstr>
      <vt:lpstr>TAKE HOME MESSAGE</vt:lpstr>
      <vt:lpstr>Presentación de PowerPoint</vt:lpstr>
      <vt:lpstr>Thanks to the MIREN collaborators, to the Lab of Biological Invasions (LIB) Funded provided by ICM P05-002 and PFB-23, Conicyt.  www.miren.ethz.ch www.lib.udec.cl www.observationandecology.com  </vt:lpstr>
      <vt:lpstr>Sometimes we need some real action…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Pinis controta in the Chilean Patagonia: evidence of an early invasion</dc:title>
  <dc:creator>Bárbara</dc:creator>
  <cp:lastModifiedBy>AP</cp:lastModifiedBy>
  <cp:revision>400</cp:revision>
  <dcterms:created xsi:type="dcterms:W3CDTF">2009-06-10T13:16:34Z</dcterms:created>
  <dcterms:modified xsi:type="dcterms:W3CDTF">2014-11-27T17:11:57Z</dcterms:modified>
</cp:coreProperties>
</file>